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4"/>
  </p:notesMasterIdLst>
  <p:handoutMasterIdLst>
    <p:handoutMasterId r:id="rId15"/>
  </p:handoutMasterIdLst>
  <p:sldIdLst>
    <p:sldId id="313" r:id="rId2"/>
    <p:sldId id="315" r:id="rId3"/>
    <p:sldId id="346" r:id="rId4"/>
    <p:sldId id="344" r:id="rId5"/>
    <p:sldId id="347" r:id="rId6"/>
    <p:sldId id="345" r:id="rId7"/>
    <p:sldId id="348" r:id="rId8"/>
    <p:sldId id="349" r:id="rId9"/>
    <p:sldId id="350" r:id="rId10"/>
    <p:sldId id="341" r:id="rId11"/>
    <p:sldId id="351" r:id="rId12"/>
    <p:sldId id="352" r:id="rId13"/>
  </p:sldIdLst>
  <p:sldSz cx="9144000" cy="5143500" type="screen16x9"/>
  <p:notesSz cx="6858000" cy="9144000"/>
  <p:defaultTextStyle>
    <a:defPPr>
      <a:defRPr lang="en-US"/>
    </a:defPPr>
    <a:lvl1pPr marL="0" algn="l" defTabSz="506111" rtl="0" eaLnBrk="1" latinLnBrk="0" hangingPunct="1">
      <a:defRPr sz="997" kern="1200">
        <a:solidFill>
          <a:schemeClr val="tx1"/>
        </a:solidFill>
        <a:latin typeface="+mn-lt"/>
        <a:ea typeface="+mn-ea"/>
        <a:cs typeface="+mn-cs"/>
      </a:defRPr>
    </a:lvl1pPr>
    <a:lvl2pPr marL="253055" algn="l" defTabSz="506111" rtl="0" eaLnBrk="1" latinLnBrk="0" hangingPunct="1">
      <a:defRPr sz="997" kern="1200">
        <a:solidFill>
          <a:schemeClr val="tx1"/>
        </a:solidFill>
        <a:latin typeface="+mn-lt"/>
        <a:ea typeface="+mn-ea"/>
        <a:cs typeface="+mn-cs"/>
      </a:defRPr>
    </a:lvl2pPr>
    <a:lvl3pPr marL="506111" algn="l" defTabSz="506111" rtl="0" eaLnBrk="1" latinLnBrk="0" hangingPunct="1">
      <a:defRPr sz="997" kern="1200">
        <a:solidFill>
          <a:schemeClr val="tx1"/>
        </a:solidFill>
        <a:latin typeface="+mn-lt"/>
        <a:ea typeface="+mn-ea"/>
        <a:cs typeface="+mn-cs"/>
      </a:defRPr>
    </a:lvl3pPr>
    <a:lvl4pPr marL="759166" algn="l" defTabSz="506111" rtl="0" eaLnBrk="1" latinLnBrk="0" hangingPunct="1">
      <a:defRPr sz="997" kern="1200">
        <a:solidFill>
          <a:schemeClr val="tx1"/>
        </a:solidFill>
        <a:latin typeface="+mn-lt"/>
        <a:ea typeface="+mn-ea"/>
        <a:cs typeface="+mn-cs"/>
      </a:defRPr>
    </a:lvl4pPr>
    <a:lvl5pPr marL="1012221" algn="l" defTabSz="506111" rtl="0" eaLnBrk="1" latinLnBrk="0" hangingPunct="1">
      <a:defRPr sz="997" kern="1200">
        <a:solidFill>
          <a:schemeClr val="tx1"/>
        </a:solidFill>
        <a:latin typeface="+mn-lt"/>
        <a:ea typeface="+mn-ea"/>
        <a:cs typeface="+mn-cs"/>
      </a:defRPr>
    </a:lvl5pPr>
    <a:lvl6pPr marL="1265277" algn="l" defTabSz="506111" rtl="0" eaLnBrk="1" latinLnBrk="0" hangingPunct="1">
      <a:defRPr sz="997" kern="1200">
        <a:solidFill>
          <a:schemeClr val="tx1"/>
        </a:solidFill>
        <a:latin typeface="+mn-lt"/>
        <a:ea typeface="+mn-ea"/>
        <a:cs typeface="+mn-cs"/>
      </a:defRPr>
    </a:lvl6pPr>
    <a:lvl7pPr marL="1518332" algn="l" defTabSz="506111" rtl="0" eaLnBrk="1" latinLnBrk="0" hangingPunct="1">
      <a:defRPr sz="997" kern="1200">
        <a:solidFill>
          <a:schemeClr val="tx1"/>
        </a:solidFill>
        <a:latin typeface="+mn-lt"/>
        <a:ea typeface="+mn-ea"/>
        <a:cs typeface="+mn-cs"/>
      </a:defRPr>
    </a:lvl7pPr>
    <a:lvl8pPr marL="1771388" algn="l" defTabSz="506111" rtl="0" eaLnBrk="1" latinLnBrk="0" hangingPunct="1">
      <a:defRPr sz="997" kern="1200">
        <a:solidFill>
          <a:schemeClr val="tx1"/>
        </a:solidFill>
        <a:latin typeface="+mn-lt"/>
        <a:ea typeface="+mn-ea"/>
        <a:cs typeface="+mn-cs"/>
      </a:defRPr>
    </a:lvl8pPr>
    <a:lvl9pPr marL="2024443" algn="l" defTabSz="506111" rtl="0" eaLnBrk="1" latinLnBrk="0" hangingPunct="1">
      <a:defRPr sz="997"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Shea, Niamh" initials="ON" lastIdx="1" clrIdx="0">
    <p:extLst>
      <p:ext uri="{19B8F6BF-5375-455C-9EA6-DF929625EA0E}">
        <p15:presenceInfo xmlns:p15="http://schemas.microsoft.com/office/powerpoint/2012/main" userId="S::k1511267@kcl.ac.uk::7b950ce6-595c-4db7-8044-da3be92b541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6469"/>
    <a:srgbClr val="D809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98"/>
    <p:restoredTop sz="78299"/>
  </p:normalViewPr>
  <p:slideViewPr>
    <p:cSldViewPr snapToGrid="0" snapToObjects="1">
      <p:cViewPr varScale="1">
        <p:scale>
          <a:sx n="132" d="100"/>
          <a:sy n="132" d="100"/>
        </p:scale>
        <p:origin x="1600" y="160"/>
      </p:cViewPr>
      <p:guideLst/>
    </p:cSldViewPr>
  </p:slideViewPr>
  <p:notesTextViewPr>
    <p:cViewPr>
      <p:scale>
        <a:sx n="1" d="1"/>
        <a:sy n="1" d="1"/>
      </p:scale>
      <p:origin x="0" y="0"/>
    </p:cViewPr>
  </p:notesTextViewPr>
  <p:notesViewPr>
    <p:cSldViewPr snapToGrid="0" snapToObjects="1">
      <p:cViewPr varScale="1">
        <p:scale>
          <a:sx n="100" d="100"/>
          <a:sy n="100" d="100"/>
        </p:scale>
        <p:origin x="355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7B96CB-78B9-BD4F-A6CA-BAEC6376E66B}" type="datetimeFigureOut">
              <a:rPr lang="en-GB" smtClean="0"/>
              <a:t>11/09/2020</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67510A9-9A36-DE4E-9C70-E967AC4011E6}" type="slidenum">
              <a:rPr lang="en-GB" smtClean="0"/>
              <a:t>‹#›</a:t>
            </a:fld>
            <a:endParaRPr lang="en-GB"/>
          </a:p>
        </p:txBody>
      </p:sp>
    </p:spTree>
    <p:extLst>
      <p:ext uri="{BB962C8B-B14F-4D97-AF65-F5344CB8AC3E}">
        <p14:creationId xmlns:p14="http://schemas.microsoft.com/office/powerpoint/2010/main" val="4480626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DC353B-72FB-4441-83A1-B37820086867}" type="datetimeFigureOut">
              <a:rPr lang="en-US" smtClean="0"/>
              <a:t>9/11/2020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A81BCA-45CD-E546-8791-0C365B6F36A7}" type="slidenum">
              <a:rPr lang="en-US" smtClean="0"/>
              <a:t>‹#›</a:t>
            </a:fld>
            <a:endParaRPr lang="en-US"/>
          </a:p>
        </p:txBody>
      </p:sp>
    </p:spTree>
    <p:extLst>
      <p:ext uri="{BB962C8B-B14F-4D97-AF65-F5344CB8AC3E}">
        <p14:creationId xmlns:p14="http://schemas.microsoft.com/office/powerpoint/2010/main" val="190740624"/>
      </p:ext>
    </p:extLst>
  </p:cSld>
  <p:clrMap bg1="lt1" tx1="dk1" bg2="lt2" tx2="dk2" accent1="accent1" accent2="accent2" accent3="accent3" accent4="accent4" accent5="accent5" accent6="accent6" hlink="hlink" folHlink="folHlink"/>
  <p:notesStyle>
    <a:lvl1pPr marL="0" algn="l" defTabSz="506111" rtl="0" eaLnBrk="1" latinLnBrk="0" hangingPunct="1">
      <a:defRPr sz="665" kern="1200">
        <a:solidFill>
          <a:schemeClr val="tx1"/>
        </a:solidFill>
        <a:latin typeface="+mn-lt"/>
        <a:ea typeface="+mn-ea"/>
        <a:cs typeface="+mn-cs"/>
      </a:defRPr>
    </a:lvl1pPr>
    <a:lvl2pPr marL="253055" algn="l" defTabSz="506111" rtl="0" eaLnBrk="1" latinLnBrk="0" hangingPunct="1">
      <a:defRPr sz="665" kern="1200">
        <a:solidFill>
          <a:schemeClr val="tx1"/>
        </a:solidFill>
        <a:latin typeface="+mn-lt"/>
        <a:ea typeface="+mn-ea"/>
        <a:cs typeface="+mn-cs"/>
      </a:defRPr>
    </a:lvl2pPr>
    <a:lvl3pPr marL="506111" algn="l" defTabSz="506111" rtl="0" eaLnBrk="1" latinLnBrk="0" hangingPunct="1">
      <a:defRPr sz="665" kern="1200">
        <a:solidFill>
          <a:schemeClr val="tx1"/>
        </a:solidFill>
        <a:latin typeface="+mn-lt"/>
        <a:ea typeface="+mn-ea"/>
        <a:cs typeface="+mn-cs"/>
      </a:defRPr>
    </a:lvl3pPr>
    <a:lvl4pPr marL="759166" algn="l" defTabSz="506111" rtl="0" eaLnBrk="1" latinLnBrk="0" hangingPunct="1">
      <a:defRPr sz="665" kern="1200">
        <a:solidFill>
          <a:schemeClr val="tx1"/>
        </a:solidFill>
        <a:latin typeface="+mn-lt"/>
        <a:ea typeface="+mn-ea"/>
        <a:cs typeface="+mn-cs"/>
      </a:defRPr>
    </a:lvl4pPr>
    <a:lvl5pPr marL="1012221" algn="l" defTabSz="506111" rtl="0" eaLnBrk="1" latinLnBrk="0" hangingPunct="1">
      <a:defRPr sz="665" kern="1200">
        <a:solidFill>
          <a:schemeClr val="tx1"/>
        </a:solidFill>
        <a:latin typeface="+mn-lt"/>
        <a:ea typeface="+mn-ea"/>
        <a:cs typeface="+mn-cs"/>
      </a:defRPr>
    </a:lvl5pPr>
    <a:lvl6pPr marL="1265277" algn="l" defTabSz="506111" rtl="0" eaLnBrk="1" latinLnBrk="0" hangingPunct="1">
      <a:defRPr sz="665" kern="1200">
        <a:solidFill>
          <a:schemeClr val="tx1"/>
        </a:solidFill>
        <a:latin typeface="+mn-lt"/>
        <a:ea typeface="+mn-ea"/>
        <a:cs typeface="+mn-cs"/>
      </a:defRPr>
    </a:lvl6pPr>
    <a:lvl7pPr marL="1518332" algn="l" defTabSz="506111" rtl="0" eaLnBrk="1" latinLnBrk="0" hangingPunct="1">
      <a:defRPr sz="665" kern="1200">
        <a:solidFill>
          <a:schemeClr val="tx1"/>
        </a:solidFill>
        <a:latin typeface="+mn-lt"/>
        <a:ea typeface="+mn-ea"/>
        <a:cs typeface="+mn-cs"/>
      </a:defRPr>
    </a:lvl7pPr>
    <a:lvl8pPr marL="1771388" algn="l" defTabSz="506111" rtl="0" eaLnBrk="1" latinLnBrk="0" hangingPunct="1">
      <a:defRPr sz="665" kern="1200">
        <a:solidFill>
          <a:schemeClr val="tx1"/>
        </a:solidFill>
        <a:latin typeface="+mn-lt"/>
        <a:ea typeface="+mn-ea"/>
        <a:cs typeface="+mn-cs"/>
      </a:defRPr>
    </a:lvl8pPr>
    <a:lvl9pPr marL="2024443" algn="l" defTabSz="506111" rtl="0" eaLnBrk="1" latinLnBrk="0" hangingPunct="1">
      <a:defRPr sz="66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kcl.ac.uk/study/london/index.aspx"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keats.kcl.ac.uk/enrol/index.php?id=28206" TargetMode="External"/><Relationship Id="rId5" Type="http://schemas.openxmlformats.org/officeDocument/2006/relationships/hyperlink" Target="https://keats.kcl.ac.uk/mod/book/view.php?id=2142737&amp;chapterid=137156" TargetMode="External"/><Relationship Id="rId4" Type="http://schemas.openxmlformats.org/officeDocument/2006/relationships/hyperlink" Target="https://www.kcl.ac.uk/nms/study/current/handbook/res/safety.aspx"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kcl.ac.uk/study/london/index.aspx"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keats.kcl.ac.uk/enrol/index.php?id=28206" TargetMode="External"/><Relationship Id="rId5" Type="http://schemas.openxmlformats.org/officeDocument/2006/relationships/hyperlink" Target="https://keats.kcl.ac.uk/mod/book/view.php?id=2142737&amp;chapterid=137156" TargetMode="External"/><Relationship Id="rId4" Type="http://schemas.openxmlformats.org/officeDocument/2006/relationships/hyperlink" Target="https://www.kcl.ac.uk/nms/study/current/handbook/res/safety.aspx"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kcl.ac.uk/study/london/index.aspx"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keats.kcl.ac.uk/enrol/index.php?id=28206" TargetMode="External"/><Relationship Id="rId5" Type="http://schemas.openxmlformats.org/officeDocument/2006/relationships/hyperlink" Target="https://keats.kcl.ac.uk/mod/book/view.php?id=2142737&amp;chapterid=137156" TargetMode="External"/><Relationship Id="rId4" Type="http://schemas.openxmlformats.org/officeDocument/2006/relationships/hyperlink" Target="https://www.kcl.ac.uk/nms/study/current/handbook/res/safety.aspx"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506111" rtl="0" eaLnBrk="1" fontAlgn="auto" latinLnBrk="0" hangingPunct="1">
              <a:lnSpc>
                <a:spcPct val="100000"/>
              </a:lnSpc>
              <a:spcBef>
                <a:spcPts val="0"/>
              </a:spcBef>
              <a:spcAft>
                <a:spcPts val="0"/>
              </a:spcAft>
              <a:buClrTx/>
              <a:buSzTx/>
              <a:buFontTx/>
              <a:buNone/>
              <a:tabLst/>
              <a:defRPr/>
            </a:pPr>
            <a:r>
              <a:rPr lang="en-GB" dirty="0"/>
              <a:t>Your health and wellbeing are important,</a:t>
            </a:r>
            <a:r>
              <a:rPr lang="en-GB" baseline="0" dirty="0"/>
              <a:t> therefore we advocate that students take reasonable steps to support themselves. </a:t>
            </a:r>
          </a:p>
          <a:p>
            <a:pPr marL="0" marR="0" lvl="0" indent="0" algn="l" defTabSz="506111"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506111" rtl="0" eaLnBrk="1" fontAlgn="auto" latinLnBrk="0" hangingPunct="1">
              <a:lnSpc>
                <a:spcPct val="100000"/>
              </a:lnSpc>
              <a:spcBef>
                <a:spcPts val="0"/>
              </a:spcBef>
              <a:spcAft>
                <a:spcPts val="0"/>
              </a:spcAft>
              <a:buClrTx/>
              <a:buSzTx/>
              <a:buFontTx/>
              <a:buNone/>
              <a:tabLst/>
              <a:defRPr/>
            </a:pPr>
            <a:r>
              <a:rPr lang="en-GB" baseline="0" dirty="0"/>
              <a:t>All students will be sent a link to the H&amp;S presentation, it is your responsibility to ensure that you familiarise yourself with the following: </a:t>
            </a:r>
          </a:p>
          <a:p>
            <a:pPr lvl="0">
              <a:buClr>
                <a:srgbClr val="632382"/>
              </a:buClr>
            </a:pPr>
            <a:endParaRPr lang="en-GB" sz="800" b="0" dirty="0">
              <a:solidFill>
                <a:schemeClr val="tx1"/>
              </a:solidFill>
              <a:latin typeface="KingsBureauGrot FiveOne" charset="0"/>
              <a:ea typeface="KingsBureauGrot FiveOne" charset="0"/>
              <a:cs typeface="KingsBureauGrot FiveOne" charset="0"/>
            </a:endParaRPr>
          </a:p>
          <a:p>
            <a:pPr marL="285750" lvl="0" indent="-285750">
              <a:buClr>
                <a:srgbClr val="632382"/>
              </a:buClr>
              <a:buFont typeface="Arial" panose="020B0604020202020204" pitchFamily="34" charset="0"/>
              <a:buChar char="•"/>
            </a:pPr>
            <a:r>
              <a:rPr lang="en-GB" sz="800" b="0" dirty="0">
                <a:solidFill>
                  <a:schemeClr val="tx1"/>
                </a:solidFill>
                <a:latin typeface="KingsBureauGrot FiveOne" charset="0"/>
                <a:ea typeface="KingsBureauGrot FiveOne" charset="0"/>
                <a:cs typeface="KingsBureauGrot FiveOne" charset="0"/>
              </a:rPr>
              <a:t>Advice on the College website about </a:t>
            </a:r>
            <a:r>
              <a:rPr lang="en-GB" sz="800" b="0" dirty="0">
                <a:solidFill>
                  <a:schemeClr val="tx1"/>
                </a:solidFill>
                <a:latin typeface="KingsBureauGrot FiveOne" charset="0"/>
                <a:ea typeface="KingsBureauGrot FiveOne" charset="0"/>
                <a:cs typeface="KingsBureauGrot FiveOne" charset="0"/>
                <a:hlinkClick r:id="rId3"/>
              </a:rPr>
              <a:t>personal safety</a:t>
            </a:r>
            <a:r>
              <a:rPr lang="en-GB" sz="800" b="0" dirty="0">
                <a:solidFill>
                  <a:schemeClr val="tx1"/>
                </a:solidFill>
                <a:latin typeface="KingsBureauGrot FiveOne" charset="0"/>
                <a:ea typeface="KingsBureauGrot FiveOne" charset="0"/>
                <a:cs typeface="KingsBureauGrot FiveOne" charset="0"/>
              </a:rPr>
              <a:t> in London</a:t>
            </a:r>
          </a:p>
          <a:p>
            <a:pPr marL="285750" lvl="0" indent="-285750">
              <a:buClr>
                <a:srgbClr val="632382"/>
              </a:buClr>
              <a:buFont typeface="Arial" panose="020B0604020202020204" pitchFamily="34" charset="0"/>
              <a:buChar char="•"/>
            </a:pPr>
            <a:r>
              <a:rPr lang="en-GB" sz="800" b="0" dirty="0">
                <a:solidFill>
                  <a:schemeClr val="tx1"/>
                </a:solidFill>
                <a:latin typeface="KingsBureauGrot FiveOne" charset="0"/>
                <a:ea typeface="KingsBureauGrot FiveOne" charset="0"/>
                <a:cs typeface="KingsBureauGrot FiveOne" charset="0"/>
              </a:rPr>
              <a:t>Faculty </a:t>
            </a:r>
            <a:r>
              <a:rPr lang="en-GB" sz="800" b="0" dirty="0">
                <a:solidFill>
                  <a:schemeClr val="tx1"/>
                </a:solidFill>
                <a:latin typeface="KingsBureauGrot FiveOne" charset="0"/>
                <a:ea typeface="KingsBureauGrot FiveOne" charset="0"/>
                <a:cs typeface="KingsBureauGrot FiveOne" charset="0"/>
                <a:hlinkClick r:id="rId4"/>
              </a:rPr>
              <a:t>health &amp; safety arrangements</a:t>
            </a:r>
            <a:endParaRPr lang="en-GB" sz="800" b="0" dirty="0">
              <a:solidFill>
                <a:schemeClr val="tx1"/>
              </a:solidFill>
              <a:latin typeface="KingsBureauGrot FiveOne" charset="0"/>
              <a:ea typeface="KingsBureauGrot FiveOne" charset="0"/>
              <a:cs typeface="KingsBureauGrot FiveOne" charset="0"/>
            </a:endParaRPr>
          </a:p>
          <a:p>
            <a:pPr marL="285750" lvl="0" indent="-285750">
              <a:buClr>
                <a:srgbClr val="632382"/>
              </a:buClr>
              <a:buFont typeface="Arial" panose="020B0604020202020204" pitchFamily="34" charset="0"/>
              <a:buChar char="•"/>
            </a:pPr>
            <a:r>
              <a:rPr lang="en-GB" sz="800" b="0" dirty="0">
                <a:solidFill>
                  <a:schemeClr val="tx1"/>
                </a:solidFill>
                <a:latin typeface="KingsBureauGrot FiveOne" charset="0"/>
                <a:ea typeface="KingsBureauGrot FiveOne" charset="0"/>
                <a:cs typeface="KingsBureauGrot FiveOne" charset="0"/>
              </a:rPr>
              <a:t>Department </a:t>
            </a:r>
            <a:r>
              <a:rPr lang="en-GB" sz="800" b="0" dirty="0">
                <a:solidFill>
                  <a:schemeClr val="tx1"/>
                </a:solidFill>
                <a:latin typeface="KingsBureauGrot FiveOne" charset="0"/>
                <a:ea typeface="KingsBureauGrot FiveOne" charset="0"/>
                <a:cs typeface="KingsBureauGrot FiveOne" charset="0"/>
                <a:hlinkClick r:id="rId5"/>
              </a:rPr>
              <a:t>health &amp; safety arrangements </a:t>
            </a:r>
            <a:endParaRPr lang="en-GB" sz="800" b="0" dirty="0">
              <a:solidFill>
                <a:schemeClr val="tx1"/>
              </a:solidFill>
              <a:latin typeface="KingsBureauGrot FiveOne" charset="0"/>
              <a:ea typeface="KingsBureauGrot FiveOne" charset="0"/>
              <a:cs typeface="KingsBureauGrot FiveOne" charset="0"/>
            </a:endParaRPr>
          </a:p>
          <a:p>
            <a:pPr marL="285750" lvl="0" indent="-285750">
              <a:buClr>
                <a:srgbClr val="632382"/>
              </a:buClr>
              <a:buFont typeface="Arial" panose="020B0604020202020204" pitchFamily="34" charset="0"/>
              <a:buChar char="•"/>
            </a:pPr>
            <a:r>
              <a:rPr lang="en-GB" sz="800" b="0" dirty="0">
                <a:solidFill>
                  <a:schemeClr val="tx1"/>
                </a:solidFill>
                <a:latin typeface="KingsBureauGrot FiveOne" charset="0"/>
                <a:ea typeface="KingsBureauGrot FiveOne" charset="0"/>
                <a:cs typeface="KingsBureauGrot FiveOne" charset="0"/>
              </a:rPr>
              <a:t>All students should complete the </a:t>
            </a:r>
            <a:r>
              <a:rPr lang="en-GB" sz="800" b="0" dirty="0">
                <a:solidFill>
                  <a:schemeClr val="tx1"/>
                </a:solidFill>
                <a:latin typeface="KingsBureauGrot FiveOne" charset="0"/>
                <a:ea typeface="KingsBureauGrot FiveOne" charset="0"/>
                <a:cs typeface="KingsBureauGrot FiveOne" charset="0"/>
                <a:hlinkClick r:id="rId6"/>
              </a:rPr>
              <a:t>Safety E-Learning on KEATS </a:t>
            </a:r>
            <a:r>
              <a:rPr lang="en-GB" sz="800" b="0" dirty="0">
                <a:solidFill>
                  <a:schemeClr val="tx1"/>
                </a:solidFill>
                <a:latin typeface="KingsBureauGrot FiveOne" charset="0"/>
                <a:ea typeface="KingsBureauGrot FiveOne" charset="0"/>
                <a:cs typeface="KingsBureauGrot FiveOne" charset="0"/>
              </a:rPr>
              <a:t>(MUST COMPLETE)</a:t>
            </a:r>
          </a:p>
          <a:p>
            <a:pPr marL="0" marR="0" lvl="0" indent="0" algn="l" defTabSz="506111" rtl="0" eaLnBrk="1" fontAlgn="auto" latinLnBrk="0" hangingPunct="1">
              <a:lnSpc>
                <a:spcPct val="100000"/>
              </a:lnSpc>
              <a:spcBef>
                <a:spcPts val="0"/>
              </a:spcBef>
              <a:spcAft>
                <a:spcPts val="0"/>
              </a:spcAft>
              <a:buClrTx/>
              <a:buSzTx/>
              <a:buFontTx/>
              <a:buNone/>
              <a:tabLst/>
              <a:defRPr/>
            </a:pPr>
            <a:endParaRPr lang="en-GB" baseline="0" dirty="0"/>
          </a:p>
          <a:p>
            <a:endParaRPr lang="en-GB" dirty="0"/>
          </a:p>
        </p:txBody>
      </p:sp>
      <p:sp>
        <p:nvSpPr>
          <p:cNvPr id="4" name="Slide Number Placeholder 3"/>
          <p:cNvSpPr>
            <a:spLocks noGrp="1"/>
          </p:cNvSpPr>
          <p:nvPr>
            <p:ph type="sldNum" sz="quarter" idx="10"/>
          </p:nvPr>
        </p:nvSpPr>
        <p:spPr/>
        <p:txBody>
          <a:bodyPr/>
          <a:lstStyle/>
          <a:p>
            <a:fld id="{5AA81BCA-45CD-E546-8791-0C365B6F36A7}" type="slidenum">
              <a:rPr lang="en-US" smtClean="0"/>
              <a:t>3</a:t>
            </a:fld>
            <a:endParaRPr lang="en-US"/>
          </a:p>
        </p:txBody>
      </p:sp>
    </p:spTree>
    <p:extLst>
      <p:ext uri="{BB962C8B-B14F-4D97-AF65-F5344CB8AC3E}">
        <p14:creationId xmlns:p14="http://schemas.microsoft.com/office/powerpoint/2010/main" val="22187295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general terms, it means that we are very serious about ensuring that all people feel [...]</a:t>
            </a:r>
          </a:p>
        </p:txBody>
      </p:sp>
      <p:sp>
        <p:nvSpPr>
          <p:cNvPr id="4" name="Slide Number Placeholder 3"/>
          <p:cNvSpPr>
            <a:spLocks noGrp="1"/>
          </p:cNvSpPr>
          <p:nvPr>
            <p:ph type="sldNum" sz="quarter" idx="10"/>
          </p:nvPr>
        </p:nvSpPr>
        <p:spPr/>
        <p:txBody>
          <a:bodyPr/>
          <a:lstStyle/>
          <a:p>
            <a:fld id="{5AA81BCA-45CD-E546-8791-0C365B6F36A7}" type="slidenum">
              <a:rPr lang="en-US" smtClean="0"/>
              <a:t>12</a:t>
            </a:fld>
            <a:endParaRPr lang="en-US"/>
          </a:p>
        </p:txBody>
      </p:sp>
    </p:spTree>
    <p:extLst>
      <p:ext uri="{BB962C8B-B14F-4D97-AF65-F5344CB8AC3E}">
        <p14:creationId xmlns:p14="http://schemas.microsoft.com/office/powerpoint/2010/main" val="3898808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506111" rtl="0" eaLnBrk="1" fontAlgn="auto" latinLnBrk="0" hangingPunct="1">
              <a:lnSpc>
                <a:spcPct val="100000"/>
              </a:lnSpc>
              <a:spcBef>
                <a:spcPts val="0"/>
              </a:spcBef>
              <a:spcAft>
                <a:spcPts val="0"/>
              </a:spcAft>
              <a:buClrTx/>
              <a:buSzTx/>
              <a:buFontTx/>
              <a:buNone/>
              <a:tabLst/>
              <a:defRPr/>
            </a:pPr>
            <a:r>
              <a:rPr lang="en-GB" dirty="0"/>
              <a:t>Your health and wellbeing are important,</a:t>
            </a:r>
            <a:r>
              <a:rPr lang="en-GB" baseline="0" dirty="0"/>
              <a:t> therefore we advocate that students take reasonable steps to support themselves. </a:t>
            </a:r>
          </a:p>
          <a:p>
            <a:pPr marL="0" marR="0" lvl="0" indent="0" algn="l" defTabSz="506111"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506111" rtl="0" eaLnBrk="1" fontAlgn="auto" latinLnBrk="0" hangingPunct="1">
              <a:lnSpc>
                <a:spcPct val="100000"/>
              </a:lnSpc>
              <a:spcBef>
                <a:spcPts val="0"/>
              </a:spcBef>
              <a:spcAft>
                <a:spcPts val="0"/>
              </a:spcAft>
              <a:buClrTx/>
              <a:buSzTx/>
              <a:buFontTx/>
              <a:buNone/>
              <a:tabLst/>
              <a:defRPr/>
            </a:pPr>
            <a:r>
              <a:rPr lang="en-GB" baseline="0" dirty="0"/>
              <a:t>All students will be sent a link to the H&amp;S presentation, it is your responsibility to ensure that you familiarise yourself with the following: </a:t>
            </a:r>
          </a:p>
          <a:p>
            <a:pPr lvl="0">
              <a:buClr>
                <a:srgbClr val="632382"/>
              </a:buClr>
            </a:pPr>
            <a:endParaRPr lang="en-GB" sz="800" b="0" dirty="0">
              <a:solidFill>
                <a:schemeClr val="tx1"/>
              </a:solidFill>
              <a:latin typeface="KingsBureauGrot FiveOne" charset="0"/>
              <a:ea typeface="KingsBureauGrot FiveOne" charset="0"/>
              <a:cs typeface="KingsBureauGrot FiveOne" charset="0"/>
            </a:endParaRPr>
          </a:p>
          <a:p>
            <a:pPr marL="285750" lvl="0" indent="-285750">
              <a:buClr>
                <a:srgbClr val="632382"/>
              </a:buClr>
              <a:buFont typeface="Arial" panose="020B0604020202020204" pitchFamily="34" charset="0"/>
              <a:buChar char="•"/>
            </a:pPr>
            <a:r>
              <a:rPr lang="en-GB" sz="800" b="0" dirty="0">
                <a:solidFill>
                  <a:schemeClr val="tx1"/>
                </a:solidFill>
                <a:latin typeface="KingsBureauGrot FiveOne" charset="0"/>
                <a:ea typeface="KingsBureauGrot FiveOne" charset="0"/>
                <a:cs typeface="KingsBureauGrot FiveOne" charset="0"/>
              </a:rPr>
              <a:t>Advice on the College website about </a:t>
            </a:r>
            <a:r>
              <a:rPr lang="en-GB" sz="800" b="0" dirty="0">
                <a:solidFill>
                  <a:schemeClr val="tx1"/>
                </a:solidFill>
                <a:latin typeface="KingsBureauGrot FiveOne" charset="0"/>
                <a:ea typeface="KingsBureauGrot FiveOne" charset="0"/>
                <a:cs typeface="KingsBureauGrot FiveOne" charset="0"/>
                <a:hlinkClick r:id="rId3"/>
              </a:rPr>
              <a:t>personal safety</a:t>
            </a:r>
            <a:r>
              <a:rPr lang="en-GB" sz="800" b="0" dirty="0">
                <a:solidFill>
                  <a:schemeClr val="tx1"/>
                </a:solidFill>
                <a:latin typeface="KingsBureauGrot FiveOne" charset="0"/>
                <a:ea typeface="KingsBureauGrot FiveOne" charset="0"/>
                <a:cs typeface="KingsBureauGrot FiveOne" charset="0"/>
              </a:rPr>
              <a:t> in London</a:t>
            </a:r>
          </a:p>
          <a:p>
            <a:pPr marL="285750" lvl="0" indent="-285750">
              <a:buClr>
                <a:srgbClr val="632382"/>
              </a:buClr>
              <a:buFont typeface="Arial" panose="020B0604020202020204" pitchFamily="34" charset="0"/>
              <a:buChar char="•"/>
            </a:pPr>
            <a:r>
              <a:rPr lang="en-GB" sz="800" b="0" dirty="0">
                <a:solidFill>
                  <a:schemeClr val="tx1"/>
                </a:solidFill>
                <a:latin typeface="KingsBureauGrot FiveOne" charset="0"/>
                <a:ea typeface="KingsBureauGrot FiveOne" charset="0"/>
                <a:cs typeface="KingsBureauGrot FiveOne" charset="0"/>
              </a:rPr>
              <a:t>Faculty </a:t>
            </a:r>
            <a:r>
              <a:rPr lang="en-GB" sz="800" b="0" dirty="0">
                <a:solidFill>
                  <a:schemeClr val="tx1"/>
                </a:solidFill>
                <a:latin typeface="KingsBureauGrot FiveOne" charset="0"/>
                <a:ea typeface="KingsBureauGrot FiveOne" charset="0"/>
                <a:cs typeface="KingsBureauGrot FiveOne" charset="0"/>
                <a:hlinkClick r:id="rId4"/>
              </a:rPr>
              <a:t>health &amp; safety arrangements</a:t>
            </a:r>
            <a:endParaRPr lang="en-GB" sz="800" b="0" dirty="0">
              <a:solidFill>
                <a:schemeClr val="tx1"/>
              </a:solidFill>
              <a:latin typeface="KingsBureauGrot FiveOne" charset="0"/>
              <a:ea typeface="KingsBureauGrot FiveOne" charset="0"/>
              <a:cs typeface="KingsBureauGrot FiveOne" charset="0"/>
            </a:endParaRPr>
          </a:p>
          <a:p>
            <a:pPr marL="285750" lvl="0" indent="-285750">
              <a:buClr>
                <a:srgbClr val="632382"/>
              </a:buClr>
              <a:buFont typeface="Arial" panose="020B0604020202020204" pitchFamily="34" charset="0"/>
              <a:buChar char="•"/>
            </a:pPr>
            <a:r>
              <a:rPr lang="en-GB" sz="800" b="0" dirty="0">
                <a:solidFill>
                  <a:schemeClr val="tx1"/>
                </a:solidFill>
                <a:latin typeface="KingsBureauGrot FiveOne" charset="0"/>
                <a:ea typeface="KingsBureauGrot FiveOne" charset="0"/>
                <a:cs typeface="KingsBureauGrot FiveOne" charset="0"/>
              </a:rPr>
              <a:t>Department </a:t>
            </a:r>
            <a:r>
              <a:rPr lang="en-GB" sz="800" b="0" dirty="0">
                <a:solidFill>
                  <a:schemeClr val="tx1"/>
                </a:solidFill>
                <a:latin typeface="KingsBureauGrot FiveOne" charset="0"/>
                <a:ea typeface="KingsBureauGrot FiveOne" charset="0"/>
                <a:cs typeface="KingsBureauGrot FiveOne" charset="0"/>
                <a:hlinkClick r:id="rId5"/>
              </a:rPr>
              <a:t>health &amp; safety arrangements </a:t>
            </a:r>
            <a:endParaRPr lang="en-GB" sz="800" b="0" dirty="0">
              <a:solidFill>
                <a:schemeClr val="tx1"/>
              </a:solidFill>
              <a:latin typeface="KingsBureauGrot FiveOne" charset="0"/>
              <a:ea typeface="KingsBureauGrot FiveOne" charset="0"/>
              <a:cs typeface="KingsBureauGrot FiveOne" charset="0"/>
            </a:endParaRPr>
          </a:p>
          <a:p>
            <a:pPr marL="285750" lvl="0" indent="-285750">
              <a:buClr>
                <a:srgbClr val="632382"/>
              </a:buClr>
              <a:buFont typeface="Arial" panose="020B0604020202020204" pitchFamily="34" charset="0"/>
              <a:buChar char="•"/>
            </a:pPr>
            <a:r>
              <a:rPr lang="en-GB" sz="800" b="0" dirty="0">
                <a:solidFill>
                  <a:schemeClr val="tx1"/>
                </a:solidFill>
                <a:latin typeface="KingsBureauGrot FiveOne" charset="0"/>
                <a:ea typeface="KingsBureauGrot FiveOne" charset="0"/>
                <a:cs typeface="KingsBureauGrot FiveOne" charset="0"/>
              </a:rPr>
              <a:t>All students should complete the </a:t>
            </a:r>
            <a:r>
              <a:rPr lang="en-GB" sz="800" b="0" dirty="0">
                <a:solidFill>
                  <a:schemeClr val="tx1"/>
                </a:solidFill>
                <a:latin typeface="KingsBureauGrot FiveOne" charset="0"/>
                <a:ea typeface="KingsBureauGrot FiveOne" charset="0"/>
                <a:cs typeface="KingsBureauGrot FiveOne" charset="0"/>
                <a:hlinkClick r:id="rId6"/>
              </a:rPr>
              <a:t>Safety E-Learning on KEATS </a:t>
            </a:r>
            <a:r>
              <a:rPr lang="en-GB" sz="800" b="0" dirty="0">
                <a:solidFill>
                  <a:schemeClr val="tx1"/>
                </a:solidFill>
                <a:latin typeface="KingsBureauGrot FiveOne" charset="0"/>
                <a:ea typeface="KingsBureauGrot FiveOne" charset="0"/>
                <a:cs typeface="KingsBureauGrot FiveOne" charset="0"/>
              </a:rPr>
              <a:t>(MUST COMPLETE)</a:t>
            </a:r>
          </a:p>
          <a:p>
            <a:pPr marL="0" marR="0" lvl="0" indent="0" algn="l" defTabSz="506111" rtl="0" eaLnBrk="1" fontAlgn="auto" latinLnBrk="0" hangingPunct="1">
              <a:lnSpc>
                <a:spcPct val="100000"/>
              </a:lnSpc>
              <a:spcBef>
                <a:spcPts val="0"/>
              </a:spcBef>
              <a:spcAft>
                <a:spcPts val="0"/>
              </a:spcAft>
              <a:buClrTx/>
              <a:buSzTx/>
              <a:buFontTx/>
              <a:buNone/>
              <a:tabLst/>
              <a:defRPr/>
            </a:pPr>
            <a:endParaRPr lang="en-GB" baseline="0" dirty="0"/>
          </a:p>
          <a:p>
            <a:endParaRPr lang="en-GB" dirty="0"/>
          </a:p>
        </p:txBody>
      </p:sp>
      <p:sp>
        <p:nvSpPr>
          <p:cNvPr id="4" name="Slide Number Placeholder 3"/>
          <p:cNvSpPr>
            <a:spLocks noGrp="1"/>
          </p:cNvSpPr>
          <p:nvPr>
            <p:ph type="sldNum" sz="quarter" idx="10"/>
          </p:nvPr>
        </p:nvSpPr>
        <p:spPr/>
        <p:txBody>
          <a:bodyPr/>
          <a:lstStyle/>
          <a:p>
            <a:fld id="{5AA81BCA-45CD-E546-8791-0C365B6F36A7}" type="slidenum">
              <a:rPr lang="en-US" smtClean="0"/>
              <a:t>4</a:t>
            </a:fld>
            <a:endParaRPr lang="en-US"/>
          </a:p>
        </p:txBody>
      </p:sp>
    </p:spTree>
    <p:extLst>
      <p:ext uri="{BB962C8B-B14F-4D97-AF65-F5344CB8AC3E}">
        <p14:creationId xmlns:p14="http://schemas.microsoft.com/office/powerpoint/2010/main" val="1017564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506111" rtl="0" eaLnBrk="1" fontAlgn="auto" latinLnBrk="0" hangingPunct="1">
              <a:lnSpc>
                <a:spcPct val="100000"/>
              </a:lnSpc>
              <a:spcBef>
                <a:spcPts val="0"/>
              </a:spcBef>
              <a:spcAft>
                <a:spcPts val="0"/>
              </a:spcAft>
              <a:buClrTx/>
              <a:buSzTx/>
              <a:buFontTx/>
              <a:buNone/>
              <a:tabLst/>
              <a:defRPr/>
            </a:pPr>
            <a:r>
              <a:rPr lang="en-GB" dirty="0"/>
              <a:t>Your health and wellbeing are important,</a:t>
            </a:r>
            <a:r>
              <a:rPr lang="en-GB" baseline="0" dirty="0"/>
              <a:t> therefore we advocate that students take reasonable steps to support themselves. </a:t>
            </a:r>
          </a:p>
          <a:p>
            <a:pPr marL="0" marR="0" lvl="0" indent="0" algn="l" defTabSz="506111"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506111" rtl="0" eaLnBrk="1" fontAlgn="auto" latinLnBrk="0" hangingPunct="1">
              <a:lnSpc>
                <a:spcPct val="100000"/>
              </a:lnSpc>
              <a:spcBef>
                <a:spcPts val="0"/>
              </a:spcBef>
              <a:spcAft>
                <a:spcPts val="0"/>
              </a:spcAft>
              <a:buClrTx/>
              <a:buSzTx/>
              <a:buFontTx/>
              <a:buNone/>
              <a:tabLst/>
              <a:defRPr/>
            </a:pPr>
            <a:r>
              <a:rPr lang="en-GB" baseline="0" dirty="0"/>
              <a:t>All students will be sent a link to the H&amp;S presentation, it is your responsibility to ensure that you familiarise yourself with the following: </a:t>
            </a:r>
          </a:p>
          <a:p>
            <a:pPr lvl="0">
              <a:buClr>
                <a:srgbClr val="632382"/>
              </a:buClr>
            </a:pPr>
            <a:endParaRPr lang="en-GB" sz="800" b="0" dirty="0">
              <a:solidFill>
                <a:schemeClr val="tx1"/>
              </a:solidFill>
              <a:latin typeface="KingsBureauGrot FiveOne" charset="0"/>
              <a:ea typeface="KingsBureauGrot FiveOne" charset="0"/>
              <a:cs typeface="KingsBureauGrot FiveOne" charset="0"/>
            </a:endParaRPr>
          </a:p>
          <a:p>
            <a:pPr marL="285750" lvl="0" indent="-285750">
              <a:buClr>
                <a:srgbClr val="632382"/>
              </a:buClr>
              <a:buFont typeface="Arial" panose="020B0604020202020204" pitchFamily="34" charset="0"/>
              <a:buChar char="•"/>
            </a:pPr>
            <a:r>
              <a:rPr lang="en-GB" sz="800" b="0" dirty="0">
                <a:solidFill>
                  <a:schemeClr val="tx1"/>
                </a:solidFill>
                <a:latin typeface="KingsBureauGrot FiveOne" charset="0"/>
                <a:ea typeface="KingsBureauGrot FiveOne" charset="0"/>
                <a:cs typeface="KingsBureauGrot FiveOne" charset="0"/>
              </a:rPr>
              <a:t>Advice on the College website about </a:t>
            </a:r>
            <a:r>
              <a:rPr lang="en-GB" sz="800" b="0" dirty="0">
                <a:solidFill>
                  <a:schemeClr val="tx1"/>
                </a:solidFill>
                <a:latin typeface="KingsBureauGrot FiveOne" charset="0"/>
                <a:ea typeface="KingsBureauGrot FiveOne" charset="0"/>
                <a:cs typeface="KingsBureauGrot FiveOne" charset="0"/>
                <a:hlinkClick r:id="rId3"/>
              </a:rPr>
              <a:t>personal safety</a:t>
            </a:r>
            <a:r>
              <a:rPr lang="en-GB" sz="800" b="0" dirty="0">
                <a:solidFill>
                  <a:schemeClr val="tx1"/>
                </a:solidFill>
                <a:latin typeface="KingsBureauGrot FiveOne" charset="0"/>
                <a:ea typeface="KingsBureauGrot FiveOne" charset="0"/>
                <a:cs typeface="KingsBureauGrot FiveOne" charset="0"/>
              </a:rPr>
              <a:t> in London</a:t>
            </a:r>
          </a:p>
          <a:p>
            <a:pPr marL="285750" lvl="0" indent="-285750">
              <a:buClr>
                <a:srgbClr val="632382"/>
              </a:buClr>
              <a:buFont typeface="Arial" panose="020B0604020202020204" pitchFamily="34" charset="0"/>
              <a:buChar char="•"/>
            </a:pPr>
            <a:r>
              <a:rPr lang="en-GB" sz="800" b="0" dirty="0">
                <a:solidFill>
                  <a:schemeClr val="tx1"/>
                </a:solidFill>
                <a:latin typeface="KingsBureauGrot FiveOne" charset="0"/>
                <a:ea typeface="KingsBureauGrot FiveOne" charset="0"/>
                <a:cs typeface="KingsBureauGrot FiveOne" charset="0"/>
              </a:rPr>
              <a:t>Faculty </a:t>
            </a:r>
            <a:r>
              <a:rPr lang="en-GB" sz="800" b="0" dirty="0">
                <a:solidFill>
                  <a:schemeClr val="tx1"/>
                </a:solidFill>
                <a:latin typeface="KingsBureauGrot FiveOne" charset="0"/>
                <a:ea typeface="KingsBureauGrot FiveOne" charset="0"/>
                <a:cs typeface="KingsBureauGrot FiveOne" charset="0"/>
                <a:hlinkClick r:id="rId4"/>
              </a:rPr>
              <a:t>health &amp; safety arrangements</a:t>
            </a:r>
            <a:endParaRPr lang="en-GB" sz="800" b="0" dirty="0">
              <a:solidFill>
                <a:schemeClr val="tx1"/>
              </a:solidFill>
              <a:latin typeface="KingsBureauGrot FiveOne" charset="0"/>
              <a:ea typeface="KingsBureauGrot FiveOne" charset="0"/>
              <a:cs typeface="KingsBureauGrot FiveOne" charset="0"/>
            </a:endParaRPr>
          </a:p>
          <a:p>
            <a:pPr marL="285750" lvl="0" indent="-285750">
              <a:buClr>
                <a:srgbClr val="632382"/>
              </a:buClr>
              <a:buFont typeface="Arial" panose="020B0604020202020204" pitchFamily="34" charset="0"/>
              <a:buChar char="•"/>
            </a:pPr>
            <a:r>
              <a:rPr lang="en-GB" sz="800" b="0" dirty="0">
                <a:solidFill>
                  <a:schemeClr val="tx1"/>
                </a:solidFill>
                <a:latin typeface="KingsBureauGrot FiveOne" charset="0"/>
                <a:ea typeface="KingsBureauGrot FiveOne" charset="0"/>
                <a:cs typeface="KingsBureauGrot FiveOne" charset="0"/>
              </a:rPr>
              <a:t>Department </a:t>
            </a:r>
            <a:r>
              <a:rPr lang="en-GB" sz="800" b="0" dirty="0">
                <a:solidFill>
                  <a:schemeClr val="tx1"/>
                </a:solidFill>
                <a:latin typeface="KingsBureauGrot FiveOne" charset="0"/>
                <a:ea typeface="KingsBureauGrot FiveOne" charset="0"/>
                <a:cs typeface="KingsBureauGrot FiveOne" charset="0"/>
                <a:hlinkClick r:id="rId5"/>
              </a:rPr>
              <a:t>health &amp; safety arrangements </a:t>
            </a:r>
            <a:endParaRPr lang="en-GB" sz="800" b="0" dirty="0">
              <a:solidFill>
                <a:schemeClr val="tx1"/>
              </a:solidFill>
              <a:latin typeface="KingsBureauGrot FiveOne" charset="0"/>
              <a:ea typeface="KingsBureauGrot FiveOne" charset="0"/>
              <a:cs typeface="KingsBureauGrot FiveOne" charset="0"/>
            </a:endParaRPr>
          </a:p>
          <a:p>
            <a:pPr marL="285750" lvl="0" indent="-285750">
              <a:buClr>
                <a:srgbClr val="632382"/>
              </a:buClr>
              <a:buFont typeface="Arial" panose="020B0604020202020204" pitchFamily="34" charset="0"/>
              <a:buChar char="•"/>
            </a:pPr>
            <a:r>
              <a:rPr lang="en-GB" sz="800" b="0" dirty="0">
                <a:solidFill>
                  <a:schemeClr val="tx1"/>
                </a:solidFill>
                <a:latin typeface="KingsBureauGrot FiveOne" charset="0"/>
                <a:ea typeface="KingsBureauGrot FiveOne" charset="0"/>
                <a:cs typeface="KingsBureauGrot FiveOne" charset="0"/>
              </a:rPr>
              <a:t>All students should complete the </a:t>
            </a:r>
            <a:r>
              <a:rPr lang="en-GB" sz="800" b="0" dirty="0">
                <a:solidFill>
                  <a:schemeClr val="tx1"/>
                </a:solidFill>
                <a:latin typeface="KingsBureauGrot FiveOne" charset="0"/>
                <a:ea typeface="KingsBureauGrot FiveOne" charset="0"/>
                <a:cs typeface="KingsBureauGrot FiveOne" charset="0"/>
                <a:hlinkClick r:id="rId6"/>
              </a:rPr>
              <a:t>Safety E-Learning on KEATS </a:t>
            </a:r>
            <a:r>
              <a:rPr lang="en-GB" sz="800" b="0" dirty="0">
                <a:solidFill>
                  <a:schemeClr val="tx1"/>
                </a:solidFill>
                <a:latin typeface="KingsBureauGrot FiveOne" charset="0"/>
                <a:ea typeface="KingsBureauGrot FiveOne" charset="0"/>
                <a:cs typeface="KingsBureauGrot FiveOne" charset="0"/>
              </a:rPr>
              <a:t>(MUST COMPLETE)</a:t>
            </a:r>
          </a:p>
          <a:p>
            <a:pPr marL="0" marR="0" lvl="0" indent="0" algn="l" defTabSz="506111" rtl="0" eaLnBrk="1" fontAlgn="auto" latinLnBrk="0" hangingPunct="1">
              <a:lnSpc>
                <a:spcPct val="100000"/>
              </a:lnSpc>
              <a:spcBef>
                <a:spcPts val="0"/>
              </a:spcBef>
              <a:spcAft>
                <a:spcPts val="0"/>
              </a:spcAft>
              <a:buClrTx/>
              <a:buSzTx/>
              <a:buFontTx/>
              <a:buNone/>
              <a:tabLst/>
              <a:defRPr/>
            </a:pPr>
            <a:endParaRPr lang="en-GB" baseline="0" dirty="0"/>
          </a:p>
          <a:p>
            <a:endParaRPr lang="en-GB" dirty="0"/>
          </a:p>
        </p:txBody>
      </p:sp>
      <p:sp>
        <p:nvSpPr>
          <p:cNvPr id="4" name="Slide Number Placeholder 3"/>
          <p:cNvSpPr>
            <a:spLocks noGrp="1"/>
          </p:cNvSpPr>
          <p:nvPr>
            <p:ph type="sldNum" sz="quarter" idx="10"/>
          </p:nvPr>
        </p:nvSpPr>
        <p:spPr/>
        <p:txBody>
          <a:bodyPr/>
          <a:lstStyle/>
          <a:p>
            <a:fld id="{5AA81BCA-45CD-E546-8791-0C365B6F36A7}" type="slidenum">
              <a:rPr lang="en-US" smtClean="0"/>
              <a:t>5</a:t>
            </a:fld>
            <a:endParaRPr lang="en-US"/>
          </a:p>
        </p:txBody>
      </p:sp>
    </p:spTree>
    <p:extLst>
      <p:ext uri="{BB962C8B-B14F-4D97-AF65-F5344CB8AC3E}">
        <p14:creationId xmlns:p14="http://schemas.microsoft.com/office/powerpoint/2010/main" val="2131617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mantra that I personally like very much is this one: </a:t>
            </a:r>
          </a:p>
          <a:p>
            <a:endParaRPr lang="en-GB" dirty="0"/>
          </a:p>
          <a:p>
            <a:r>
              <a:rPr lang="en-GB" dirty="0"/>
              <a:t>By talking about diversity as a `state’ I mean that it reflects the environment we are in at any given time – how successful was Kings in recruiting and retaining a diverse set of students and staff in the year that you are just starting in</a:t>
            </a:r>
          </a:p>
          <a:p>
            <a:endParaRPr lang="en-GB" dirty="0"/>
          </a:p>
          <a:p>
            <a:r>
              <a:rPr lang="en-GB" dirty="0"/>
              <a:t>Diversity in this sense is seen as having people across the dimensions that have—sadly—traditionally differed in access and opportunities: whether that is sex, gender, race, age, nationality, disability, religion, sexual orientation</a:t>
            </a:r>
          </a:p>
          <a:p>
            <a:endParaRPr lang="en-GB" dirty="0"/>
          </a:p>
          <a:p>
            <a:r>
              <a:rPr lang="en-GB" dirty="0"/>
              <a:t>By talking about about inclusion as behaviour emphasises that inclusion is what we, as students and staff members, can do every day. </a:t>
            </a:r>
          </a:p>
        </p:txBody>
      </p:sp>
      <p:sp>
        <p:nvSpPr>
          <p:cNvPr id="4" name="Slide Number Placeholder 3"/>
          <p:cNvSpPr>
            <a:spLocks noGrp="1"/>
          </p:cNvSpPr>
          <p:nvPr>
            <p:ph type="sldNum" sz="quarter" idx="10"/>
          </p:nvPr>
        </p:nvSpPr>
        <p:spPr/>
        <p:txBody>
          <a:bodyPr/>
          <a:lstStyle/>
          <a:p>
            <a:fld id="{5AA81BCA-45CD-E546-8791-0C365B6F36A7}" type="slidenum">
              <a:rPr lang="en-US" smtClean="0"/>
              <a:t>6</a:t>
            </a:fld>
            <a:endParaRPr lang="en-US"/>
          </a:p>
        </p:txBody>
      </p:sp>
    </p:spTree>
    <p:extLst>
      <p:ext uri="{BB962C8B-B14F-4D97-AF65-F5344CB8AC3E}">
        <p14:creationId xmlns:p14="http://schemas.microsoft.com/office/powerpoint/2010/main" val="535114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general terms, it means that we are very serious about ensuring that all people feel [...]</a:t>
            </a:r>
          </a:p>
        </p:txBody>
      </p:sp>
      <p:sp>
        <p:nvSpPr>
          <p:cNvPr id="4" name="Slide Number Placeholder 3"/>
          <p:cNvSpPr>
            <a:spLocks noGrp="1"/>
          </p:cNvSpPr>
          <p:nvPr>
            <p:ph type="sldNum" sz="quarter" idx="10"/>
          </p:nvPr>
        </p:nvSpPr>
        <p:spPr/>
        <p:txBody>
          <a:bodyPr/>
          <a:lstStyle/>
          <a:p>
            <a:fld id="{5AA81BCA-45CD-E546-8791-0C365B6F36A7}" type="slidenum">
              <a:rPr lang="en-US" smtClean="0"/>
              <a:t>7</a:t>
            </a:fld>
            <a:endParaRPr lang="en-US"/>
          </a:p>
        </p:txBody>
      </p:sp>
    </p:spTree>
    <p:extLst>
      <p:ext uri="{BB962C8B-B14F-4D97-AF65-F5344CB8AC3E}">
        <p14:creationId xmlns:p14="http://schemas.microsoft.com/office/powerpoint/2010/main" val="1504977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you will be reminded in your lectures and elsewhere, KCL places serious expectations on all of us about our behaviour. </a:t>
            </a:r>
          </a:p>
          <a:p>
            <a:endParaRPr lang="en-GB" dirty="0"/>
          </a:p>
          <a:p>
            <a:r>
              <a:rPr lang="en-GB" dirty="0"/>
              <a:t>This includes staff as well as students, with the expectation that we behave [...]</a:t>
            </a:r>
          </a:p>
          <a:p>
            <a:endParaRPr lang="en-GB" dirty="0"/>
          </a:p>
          <a:p>
            <a:r>
              <a:rPr lang="en-GB" dirty="0"/>
              <a:t>..... </a:t>
            </a:r>
            <a:br>
              <a:rPr lang="en-GB" dirty="0"/>
            </a:br>
            <a:endParaRPr lang="en-GB" dirty="0"/>
          </a:p>
        </p:txBody>
      </p:sp>
      <p:sp>
        <p:nvSpPr>
          <p:cNvPr id="4" name="Slide Number Placeholder 3"/>
          <p:cNvSpPr>
            <a:spLocks noGrp="1"/>
          </p:cNvSpPr>
          <p:nvPr>
            <p:ph type="sldNum" sz="quarter" idx="10"/>
          </p:nvPr>
        </p:nvSpPr>
        <p:spPr/>
        <p:txBody>
          <a:bodyPr/>
          <a:lstStyle/>
          <a:p>
            <a:fld id="{5AA81BCA-45CD-E546-8791-0C365B6F36A7}" type="slidenum">
              <a:rPr lang="en-US" smtClean="0"/>
              <a:t>8</a:t>
            </a:fld>
            <a:endParaRPr lang="en-US"/>
          </a:p>
        </p:txBody>
      </p:sp>
    </p:spTree>
    <p:extLst>
      <p:ext uri="{BB962C8B-B14F-4D97-AF65-F5344CB8AC3E}">
        <p14:creationId xmlns:p14="http://schemas.microsoft.com/office/powerpoint/2010/main" val="2715871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general terms, it means that we are very serious about ensuring that all people feel [...]</a:t>
            </a:r>
          </a:p>
        </p:txBody>
      </p:sp>
      <p:sp>
        <p:nvSpPr>
          <p:cNvPr id="4" name="Slide Number Placeholder 3"/>
          <p:cNvSpPr>
            <a:spLocks noGrp="1"/>
          </p:cNvSpPr>
          <p:nvPr>
            <p:ph type="sldNum" sz="quarter" idx="10"/>
          </p:nvPr>
        </p:nvSpPr>
        <p:spPr/>
        <p:txBody>
          <a:bodyPr/>
          <a:lstStyle/>
          <a:p>
            <a:fld id="{5AA81BCA-45CD-E546-8791-0C365B6F36A7}" type="slidenum">
              <a:rPr lang="en-US" smtClean="0"/>
              <a:t>9</a:t>
            </a:fld>
            <a:endParaRPr lang="en-US"/>
          </a:p>
        </p:txBody>
      </p:sp>
    </p:spTree>
    <p:extLst>
      <p:ext uri="{BB962C8B-B14F-4D97-AF65-F5344CB8AC3E}">
        <p14:creationId xmlns:p14="http://schemas.microsoft.com/office/powerpoint/2010/main" val="1188171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2481F1F-4133-498C-9AC0-C4E19358CF77}" type="slidenum">
              <a:rPr lang="en-GB" smtClean="0"/>
              <a:t>10</a:t>
            </a:fld>
            <a:endParaRPr lang="en-GB"/>
          </a:p>
        </p:txBody>
      </p:sp>
    </p:spTree>
    <p:extLst>
      <p:ext uri="{BB962C8B-B14F-4D97-AF65-F5344CB8AC3E}">
        <p14:creationId xmlns:p14="http://schemas.microsoft.com/office/powerpoint/2010/main" val="1397767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general terms, it means that we are very serious about ensuring that all people feel [...]</a:t>
            </a:r>
          </a:p>
        </p:txBody>
      </p:sp>
      <p:sp>
        <p:nvSpPr>
          <p:cNvPr id="4" name="Slide Number Placeholder 3"/>
          <p:cNvSpPr>
            <a:spLocks noGrp="1"/>
          </p:cNvSpPr>
          <p:nvPr>
            <p:ph type="sldNum" sz="quarter" idx="10"/>
          </p:nvPr>
        </p:nvSpPr>
        <p:spPr/>
        <p:txBody>
          <a:bodyPr/>
          <a:lstStyle/>
          <a:p>
            <a:fld id="{5AA81BCA-45CD-E546-8791-0C365B6F36A7}" type="slidenum">
              <a:rPr lang="en-US" smtClean="0"/>
              <a:t>11</a:t>
            </a:fld>
            <a:endParaRPr lang="en-US"/>
          </a:p>
        </p:txBody>
      </p:sp>
    </p:spTree>
    <p:extLst>
      <p:ext uri="{BB962C8B-B14F-4D97-AF65-F5344CB8AC3E}">
        <p14:creationId xmlns:p14="http://schemas.microsoft.com/office/powerpoint/2010/main" val="2502494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file:////Volumes/Day1_Data/WORK%20ARCHIVE/%20K/KING'S/0513-D1S%20KCL%20NMS%20ROLL%20OUT%20MATERIAL/BUILD/IMAGES/KCL%20NMS%20VIDEO%20TITLE%20SCREENS%20-%2016x9.png"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file:////Volumes/Day1_Data/WORK%20ARCHIVE/%20K/KING'S/0531-D1S%20KCL%20EF%20SITE%20POSTER%20TEMPLATES/BUILD/IMAGES%20FOR%20PPT/KCL%20LOGO%20-%20REV.png" TargetMode="Externa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file:////Volumes/Day1_Data/WORK%20ARCHIVE/%20K/KING'S/0531-D1S%20KCL%20EF%20SITE%20POSTER%20TEMPLATES/BUILD/IMAGES%20FOR%20PPT/KCL%20LOGO%20-%20REV.png"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file:////Volumes/Day1_Data/WORK%20ARCHIVE/%20K/KING'S/0531-D1S%20KCL%20EF%20SITE%20POSTER%20TEMPLATES/BUILD/IMAGES%20FOR%20PPT/KCL%20LOGO%20-%20REV.png" TargetMode="Externa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file:////Volumes/Day1_Data/WORK%20ARCHIVE/%20K/KING'S/0513-D1S%20KCL%20NMS%20ROLL%20OUT%20MATERIAL/BUILD/IMAGES/KCL%20NMS%20VIDEO%20TITLE%20SCREENS%20-%2016x9.png"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file:////Volumes/Day1_Data/WORK%20ARCHIVE/%20K/KING'S/0531-D1S%20KCL%20EF%20SITE%20POSTER%20TEMPLATES/BUILD/IMAGES%20FOR%20PPT/KCL%20LOGO%20-%20REV.png" TargetMode="Externa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file:////Volumes/Day1_Data/WORK%20ARCHIVE/%20K/KING'S/0513-D1S%20KCL%20NMS%20ROLL%20OUT%20MATERIAL/KCL%20NMS%20POWERPOINT%20v2.png"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file:////Volumes/Day1_Data/WORK%20ARCHIVE/%20K/KING'S/0513-D1S%20KCL%20NMS%20ROLL%20OUT%20MATERIAL/KCL%20NMS%20POWERPOINT%20v2.png"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file:////Volumes/Day1_Data/WORK%20ARCHIVE/%20K/KING'S/0513-D1S%20KCL%20NMS%20ROLL%20OUT%20MATERIAL/KCL%20NMS%20POWERPOINT%20v2.png"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file:////Volumes/Day1_Data/WORK%20ARCHIVE/%20K/KING'S/0513-D1S%20KCL%20NMS%20ROLL%20OUT%20MATERIAL/BUILD/IMAGES/KCL%20NMS%20VIDEO%20TITLE%20SCREENS%20-%2016x9.png"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file:////Volumes/Day1_Data/WORK%20ARCHIVE/%20K/KING'S/0531-D1S%20KCL%20EF%20SITE%20POSTER%20TEMPLATES/BUILD/IMAGES%20FOR%20PPT/KCL%20LOGO%20-%20REV.png" TargetMode="Externa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NMS - Faculty - tit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r:link="rId3">
            <a:extLst>
              <a:ext uri="{28A0092B-C50C-407E-A947-70E740481C1C}">
                <a14:useLocalDpi xmlns:a14="http://schemas.microsoft.com/office/drawing/2010/main" val="0"/>
              </a:ext>
            </a:extLst>
          </a:blip>
          <a:srcRect l="-693" t="4066" r="4760"/>
          <a:stretch>
            <a:fillRect/>
          </a:stretch>
        </p:blipFill>
        <p:spPr>
          <a:xfrm>
            <a:off x="0" y="0"/>
            <a:ext cx="9144001" cy="5143244"/>
          </a:xfrm>
          <a:prstGeom prst="rect">
            <a:avLst/>
          </a:prstGeom>
        </p:spPr>
      </p:pic>
      <p:sp>
        <p:nvSpPr>
          <p:cNvPr id="16" name="Text Placeholder 26"/>
          <p:cNvSpPr>
            <a:spLocks noGrp="1"/>
          </p:cNvSpPr>
          <p:nvPr>
            <p:ph type="body" sz="quarter" idx="11"/>
          </p:nvPr>
        </p:nvSpPr>
        <p:spPr>
          <a:xfrm>
            <a:off x="215900" y="1276350"/>
            <a:ext cx="6121400" cy="3481884"/>
          </a:xfrm>
        </p:spPr>
        <p:txBody>
          <a:bodyPr anchor="b" anchorCtr="0">
            <a:noAutofit/>
          </a:bodyPr>
          <a:lstStyle>
            <a:lvl1pPr marL="0" indent="0">
              <a:lnSpc>
                <a:spcPct val="90000"/>
              </a:lnSpc>
              <a:buClr>
                <a:schemeClr val="tx2"/>
              </a:buClr>
              <a:buFontTx/>
              <a:buNone/>
              <a:defRPr sz="3600" b="1" i="0">
                <a:solidFill>
                  <a:schemeClr val="tx2"/>
                </a:solidFill>
                <a:latin typeface="KingsBureauGrot ThreeSeven" charset="0"/>
                <a:ea typeface="KingsBureauGrot ThreeSeven" charset="0"/>
                <a:cs typeface="KingsBureauGrot ThreeSeven" charset="0"/>
              </a:defRPr>
            </a:lvl1pPr>
            <a:lvl2pPr marL="3240" indent="0">
              <a:lnSpc>
                <a:spcPct val="90000"/>
              </a:lnSpc>
              <a:spcAft>
                <a:spcPts val="1200"/>
              </a:spcAft>
              <a:buClr>
                <a:schemeClr val="tx2"/>
              </a:buClr>
              <a:buFontTx/>
              <a:buNone/>
              <a:tabLst/>
              <a:defRPr sz="3600" b="0" i="0">
                <a:solidFill>
                  <a:schemeClr val="tx2"/>
                </a:solidFill>
                <a:latin typeface="Kings Caslon Display" charset="0"/>
                <a:ea typeface="Kings Caslon Display" charset="0"/>
                <a:cs typeface="Kings Caslon Display" charset="0"/>
              </a:defRPr>
            </a:lvl2pPr>
            <a:lvl3pPr marL="3241" indent="0">
              <a:lnSpc>
                <a:spcPct val="105000"/>
              </a:lnSpc>
              <a:buClr>
                <a:schemeClr val="tx2"/>
              </a:buClr>
              <a:buNone/>
              <a:tabLst/>
              <a:defRPr sz="2400" b="1" i="0">
                <a:solidFill>
                  <a:schemeClr val="tx2"/>
                </a:solidFill>
                <a:latin typeface="KingsBureauGrot ThreeSeven" charset="0"/>
                <a:ea typeface="KingsBureauGrot ThreeSeven" charset="0"/>
                <a:cs typeface="KingsBureauGrot ThreeSeven" charset="0"/>
              </a:defRPr>
            </a:lvl3pPr>
            <a:lvl4pPr marL="90488" indent="-85725">
              <a:lnSpc>
                <a:spcPct val="105000"/>
              </a:lnSpc>
              <a:buClr>
                <a:schemeClr val="tx2"/>
              </a:buClr>
              <a:tabLst/>
              <a:defRPr sz="1225" b="0" i="0">
                <a:solidFill>
                  <a:schemeClr val="tx2"/>
                </a:solidFill>
                <a:latin typeface="KingsBureauGrot FiveOne" charset="0"/>
                <a:ea typeface="KingsBureauGrot FiveOne" charset="0"/>
                <a:cs typeface="KingsBureauGrot FiveOne" charset="0"/>
              </a:defRPr>
            </a:lvl4pPr>
            <a:lvl5pPr marL="180975" indent="-90488">
              <a:lnSpc>
                <a:spcPct val="105000"/>
              </a:lnSpc>
              <a:buClr>
                <a:schemeClr val="tx2"/>
              </a:buClr>
              <a:tabLst/>
              <a:defRPr sz="1225" b="0" i="0">
                <a:solidFill>
                  <a:schemeClr val="tx2"/>
                </a:solidFill>
                <a:latin typeface="KingsBureauGrot FiveOne" charset="0"/>
                <a:ea typeface="KingsBureauGrot FiveOne" charset="0"/>
                <a:cs typeface="KingsBureauGrot FiveOne"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Box 21"/>
          <p:cNvSpPr txBox="1"/>
          <p:nvPr userDrawn="1"/>
        </p:nvSpPr>
        <p:spPr>
          <a:xfrm>
            <a:off x="215900" y="189955"/>
            <a:ext cx="6483994" cy="153888"/>
          </a:xfrm>
          <a:prstGeom prst="rect">
            <a:avLst/>
          </a:prstGeom>
          <a:noFill/>
        </p:spPr>
        <p:txBody>
          <a:bodyPr wrap="square" lIns="0" tIns="0" rIns="0" bIns="0" rtlCol="0">
            <a:spAutoFit/>
          </a:bodyPr>
          <a:lstStyle/>
          <a:p>
            <a:pPr marL="0" marR="0" indent="0" algn="l" defTabSz="311073" rtl="0" eaLnBrk="1" fontAlgn="auto" latinLnBrk="0" hangingPunct="1">
              <a:lnSpc>
                <a:spcPct val="100000"/>
              </a:lnSpc>
              <a:spcBef>
                <a:spcPts val="0"/>
              </a:spcBef>
              <a:spcAft>
                <a:spcPts val="0"/>
              </a:spcAft>
              <a:buClrTx/>
              <a:buSzTx/>
              <a:buFontTx/>
              <a:buNone/>
              <a:tabLst/>
              <a:defRPr/>
            </a:pPr>
            <a:r>
              <a:rPr lang="en-US" sz="1000" b="1" i="0" dirty="0">
                <a:solidFill>
                  <a:schemeClr val="tx2"/>
                </a:solidFill>
                <a:latin typeface="KingsBureauGrot ThreeSeven" charset="0"/>
                <a:ea typeface="KingsBureauGrot ThreeSeven" charset="0"/>
                <a:cs typeface="KingsBureauGrot ThreeSeven" charset="0"/>
              </a:rPr>
              <a:t>FACULTY OF NATURAL &amp; MATHEMATICAL SCIENCES</a:t>
            </a:r>
          </a:p>
        </p:txBody>
      </p:sp>
      <p:grpSp>
        <p:nvGrpSpPr>
          <p:cNvPr id="14" name="Group 13">
            <a:extLst>
              <a:ext uri="{FF2B5EF4-FFF2-40B4-BE49-F238E27FC236}">
                <a16:creationId xmlns:a16="http://schemas.microsoft.com/office/drawing/2014/main" id="{9E3E9589-28B7-3D49-B3F0-4377B9892518}"/>
              </a:ext>
            </a:extLst>
          </p:cNvPr>
          <p:cNvGrpSpPr>
            <a:grpSpLocks noChangeAspect="1"/>
          </p:cNvGrpSpPr>
          <p:nvPr userDrawn="1"/>
        </p:nvGrpSpPr>
        <p:grpSpPr>
          <a:xfrm>
            <a:off x="7812088" y="-1"/>
            <a:ext cx="1331911" cy="997069"/>
            <a:chOff x="7814772" y="7729978"/>
            <a:chExt cx="2509626" cy="1878704"/>
          </a:xfrm>
        </p:grpSpPr>
        <p:sp>
          <p:nvSpPr>
            <p:cNvPr id="15" name="Rectangle 14">
              <a:extLst>
                <a:ext uri="{FF2B5EF4-FFF2-40B4-BE49-F238E27FC236}">
                  <a16:creationId xmlns:a16="http://schemas.microsoft.com/office/drawing/2014/main" id="{D84B4F18-D764-344B-8BA6-B7E2C6F415BC}"/>
                </a:ext>
              </a:extLst>
            </p:cNvPr>
            <p:cNvSpPr/>
            <p:nvPr userDrawn="1"/>
          </p:nvSpPr>
          <p:spPr>
            <a:xfrm>
              <a:off x="7818494" y="7729979"/>
              <a:ext cx="2505904" cy="1878701"/>
            </a:xfrm>
            <a:prstGeom prst="rect">
              <a:avLst/>
            </a:prstGeom>
            <a:solidFill>
              <a:srgbClr val="D8081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AEA12EC0-BF4B-FD4D-B729-EB6908A98488}"/>
                </a:ext>
              </a:extLst>
            </p:cNvPr>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7814772" y="7729978"/>
              <a:ext cx="2496616" cy="1878704"/>
            </a:xfrm>
            <a:prstGeom prst="rect">
              <a:avLst/>
            </a:prstGeom>
          </p:spPr>
        </p:pic>
      </p:grpSp>
    </p:spTree>
  </p:cSld>
  <p:clrMapOvr>
    <a:masterClrMapping/>
  </p:clrMapOvr>
  <p:transition>
    <p:fade/>
  </p:transition>
  <p:extLst>
    <p:ext uri="{DCECCB84-F9BA-43D5-87BE-67443E8EF086}">
      <p15:sldGuideLst xmlns:p15="http://schemas.microsoft.com/office/powerpoint/2012/main">
        <p15:guide id="1"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MS - Mathematics - content - 3 colum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5F7EC5-24C4-A747-BDD8-95178DF45673}"/>
              </a:ext>
            </a:extLst>
          </p:cNvPr>
          <p:cNvPicPr>
            <a:picLocks noChangeAspect="1"/>
          </p:cNvPicPr>
          <p:nvPr userDrawn="1"/>
        </p:nvPicPr>
        <p:blipFill rotWithShape="1">
          <a:blip r:embed="rId2">
            <a:alphaModFix amt="35000"/>
          </a:blip>
          <a:srcRect l="4196" t="4255"/>
          <a:stretch/>
        </p:blipFill>
        <p:spPr>
          <a:xfrm>
            <a:off x="0" y="0"/>
            <a:ext cx="9144000" cy="5143500"/>
          </a:xfrm>
          <a:prstGeom prst="rect">
            <a:avLst/>
          </a:prstGeom>
        </p:spPr>
      </p:pic>
      <p:sp>
        <p:nvSpPr>
          <p:cNvPr id="2" name="Title 1"/>
          <p:cNvSpPr>
            <a:spLocks noGrp="1"/>
          </p:cNvSpPr>
          <p:nvPr>
            <p:ph type="title"/>
          </p:nvPr>
        </p:nvSpPr>
        <p:spPr>
          <a:xfrm>
            <a:off x="215899" y="540000"/>
            <a:ext cx="7885113" cy="540000"/>
          </a:xfrm>
        </p:spPr>
        <p:txBody>
          <a:bodyPr>
            <a:normAutofit/>
          </a:bodyPr>
          <a:lstStyle>
            <a:lvl1pPr>
              <a:defRPr sz="3200" b="1" i="0">
                <a:solidFill>
                  <a:schemeClr val="accent3"/>
                </a:solidFill>
                <a:latin typeface="KingsBureauGrot ThreeSeven" charset="0"/>
                <a:ea typeface="KingsBureauGrot ThreeSeven" charset="0"/>
                <a:cs typeface="KingsBureauGrot ThreeSeven" charset="0"/>
              </a:defRPr>
            </a:lvl1pPr>
          </a:lstStyle>
          <a:p>
            <a:r>
              <a:rPr lang="en-US" dirty="0"/>
              <a:t>Click to edit Master title style</a:t>
            </a:r>
          </a:p>
        </p:txBody>
      </p:sp>
      <p:sp>
        <p:nvSpPr>
          <p:cNvPr id="18" name="Content Placeholder 3"/>
          <p:cNvSpPr>
            <a:spLocks noGrp="1"/>
          </p:cNvSpPr>
          <p:nvPr>
            <p:ph sz="quarter" idx="14"/>
          </p:nvPr>
        </p:nvSpPr>
        <p:spPr>
          <a:xfrm>
            <a:off x="215899" y="1276350"/>
            <a:ext cx="2484437" cy="3403600"/>
          </a:xfrm>
        </p:spPr>
        <p:txBody>
          <a:bodyPr>
            <a:normAutofit/>
          </a:bodyPr>
          <a:lstStyle>
            <a:lvl1pPr>
              <a:lnSpc>
                <a:spcPts val="1650"/>
              </a:lnSpc>
              <a:buClr>
                <a:schemeClr val="accent3"/>
              </a:buClr>
              <a:defRPr sz="1300">
                <a:solidFill>
                  <a:schemeClr val="accent3"/>
                </a:solidFill>
              </a:defRPr>
            </a:lvl1pPr>
            <a:lvl2pPr>
              <a:lnSpc>
                <a:spcPts val="1650"/>
              </a:lnSpc>
              <a:buClr>
                <a:schemeClr val="accent3"/>
              </a:buClr>
              <a:defRPr sz="1300">
                <a:solidFill>
                  <a:schemeClr val="accent3"/>
                </a:solidFill>
              </a:defRPr>
            </a:lvl2pPr>
            <a:lvl3pPr>
              <a:lnSpc>
                <a:spcPts val="1650"/>
              </a:lnSpc>
              <a:buClr>
                <a:schemeClr val="accent3"/>
              </a:buClr>
              <a:defRPr sz="1400"/>
            </a:lvl3pPr>
            <a:lvl4pPr>
              <a:lnSpc>
                <a:spcPts val="1650"/>
              </a:lnSpc>
              <a:buClr>
                <a:schemeClr val="accent3"/>
              </a:buClr>
              <a:defRPr sz="1400"/>
            </a:lvl4pPr>
            <a:lvl5pPr>
              <a:lnSpc>
                <a:spcPts val="1650"/>
              </a:lnSpc>
              <a:buClr>
                <a:schemeClr val="accent3"/>
              </a:buCl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3"/>
          <p:cNvSpPr>
            <a:spLocks noGrp="1"/>
          </p:cNvSpPr>
          <p:nvPr>
            <p:ph sz="quarter" idx="15"/>
          </p:nvPr>
        </p:nvSpPr>
        <p:spPr>
          <a:xfrm>
            <a:off x="5616575" y="1276350"/>
            <a:ext cx="2484438" cy="3403600"/>
          </a:xfrm>
        </p:spPr>
        <p:txBody>
          <a:bodyPr>
            <a:normAutofit/>
          </a:bodyPr>
          <a:lstStyle>
            <a:lvl1pPr>
              <a:lnSpc>
                <a:spcPts val="1650"/>
              </a:lnSpc>
              <a:buClr>
                <a:schemeClr val="accent3"/>
              </a:buClr>
              <a:defRPr sz="1300">
                <a:solidFill>
                  <a:schemeClr val="accent3"/>
                </a:solidFill>
              </a:defRPr>
            </a:lvl1pPr>
            <a:lvl2pPr>
              <a:lnSpc>
                <a:spcPts val="1650"/>
              </a:lnSpc>
              <a:buClr>
                <a:schemeClr val="accent3"/>
              </a:buClr>
              <a:defRPr sz="1300">
                <a:solidFill>
                  <a:schemeClr val="accent3"/>
                </a:solidFill>
              </a:defRPr>
            </a:lvl2pPr>
            <a:lvl3pPr>
              <a:lnSpc>
                <a:spcPts val="1650"/>
              </a:lnSpc>
              <a:buClr>
                <a:schemeClr val="accent3"/>
              </a:buClr>
              <a:defRPr sz="1400"/>
            </a:lvl3pPr>
            <a:lvl4pPr>
              <a:lnSpc>
                <a:spcPts val="1650"/>
              </a:lnSpc>
              <a:buClr>
                <a:schemeClr val="accent3"/>
              </a:buClr>
              <a:defRPr sz="1400"/>
            </a:lvl4pPr>
            <a:lvl5pPr>
              <a:lnSpc>
                <a:spcPts val="1650"/>
              </a:lnSpc>
              <a:buClr>
                <a:schemeClr val="accent3"/>
              </a:buCl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3"/>
          <p:cNvSpPr>
            <a:spLocks noGrp="1"/>
          </p:cNvSpPr>
          <p:nvPr>
            <p:ph sz="quarter" idx="16"/>
          </p:nvPr>
        </p:nvSpPr>
        <p:spPr>
          <a:xfrm>
            <a:off x="2916237" y="1276350"/>
            <a:ext cx="2484437" cy="3403600"/>
          </a:xfrm>
        </p:spPr>
        <p:txBody>
          <a:bodyPr>
            <a:normAutofit/>
          </a:bodyPr>
          <a:lstStyle>
            <a:lvl1pPr>
              <a:lnSpc>
                <a:spcPts val="1650"/>
              </a:lnSpc>
              <a:buClr>
                <a:schemeClr val="accent3"/>
              </a:buClr>
              <a:defRPr sz="1300">
                <a:solidFill>
                  <a:schemeClr val="accent3"/>
                </a:solidFill>
              </a:defRPr>
            </a:lvl1pPr>
            <a:lvl2pPr>
              <a:lnSpc>
                <a:spcPts val="1650"/>
              </a:lnSpc>
              <a:buClr>
                <a:schemeClr val="accent3"/>
              </a:buClr>
              <a:defRPr sz="1300">
                <a:solidFill>
                  <a:schemeClr val="accent3"/>
                </a:solidFill>
              </a:defRPr>
            </a:lvl2pPr>
            <a:lvl3pPr>
              <a:lnSpc>
                <a:spcPts val="1650"/>
              </a:lnSpc>
              <a:buClr>
                <a:schemeClr val="accent3"/>
              </a:buClr>
              <a:defRPr sz="1400"/>
            </a:lvl3pPr>
            <a:lvl4pPr>
              <a:lnSpc>
                <a:spcPts val="1650"/>
              </a:lnSpc>
              <a:buClr>
                <a:schemeClr val="accent3"/>
              </a:buClr>
              <a:defRPr sz="1400"/>
            </a:lvl4pPr>
            <a:lvl5pPr>
              <a:lnSpc>
                <a:spcPts val="1650"/>
              </a:lnSpc>
              <a:buClr>
                <a:schemeClr val="accent3"/>
              </a:buCl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a:extLst>
              <a:ext uri="{FF2B5EF4-FFF2-40B4-BE49-F238E27FC236}">
                <a16:creationId xmlns:a16="http://schemas.microsoft.com/office/drawing/2014/main" id="{77441A41-3FC1-4D43-A80D-5DFFD4099893}"/>
              </a:ext>
            </a:extLst>
          </p:cNvPr>
          <p:cNvSpPr txBox="1"/>
          <p:nvPr userDrawn="1"/>
        </p:nvSpPr>
        <p:spPr>
          <a:xfrm>
            <a:off x="215900" y="189955"/>
            <a:ext cx="6483994" cy="307777"/>
          </a:xfrm>
          <a:prstGeom prst="rect">
            <a:avLst/>
          </a:prstGeom>
          <a:noFill/>
        </p:spPr>
        <p:txBody>
          <a:bodyPr wrap="square" lIns="0" tIns="0" rIns="0" bIns="0" rtlCol="0">
            <a:spAutoFit/>
          </a:bodyPr>
          <a:lstStyle/>
          <a:p>
            <a:pPr marL="0" marR="0" indent="0" algn="l" defTabSz="311073" rtl="0" eaLnBrk="1" fontAlgn="auto" latinLnBrk="0" hangingPunct="1">
              <a:lnSpc>
                <a:spcPct val="100000"/>
              </a:lnSpc>
              <a:spcBef>
                <a:spcPts val="0"/>
              </a:spcBef>
              <a:spcAft>
                <a:spcPts val="0"/>
              </a:spcAft>
              <a:buClrTx/>
              <a:buSzTx/>
              <a:buFontTx/>
              <a:buNone/>
              <a:tabLst/>
              <a:defRPr/>
            </a:pPr>
            <a:r>
              <a:rPr lang="en-US" sz="1000" b="1" i="0" dirty="0">
                <a:solidFill>
                  <a:schemeClr val="tx2"/>
                </a:solidFill>
                <a:latin typeface="KingsBureauGrot ThreeSeven" charset="0"/>
                <a:ea typeface="KingsBureauGrot ThreeSeven" charset="0"/>
                <a:cs typeface="KingsBureauGrot ThreeSeven" charset="0"/>
              </a:rPr>
              <a:t>FACULTY OF NATURAL &amp; MATHEMATICAL SCIENCES</a:t>
            </a:r>
          </a:p>
          <a:p>
            <a:pPr marL="0" marR="0" indent="0" algn="l" defTabSz="311073" rtl="0" eaLnBrk="1" fontAlgn="auto" latinLnBrk="0" hangingPunct="1">
              <a:lnSpc>
                <a:spcPct val="100000"/>
              </a:lnSpc>
              <a:spcBef>
                <a:spcPts val="0"/>
              </a:spcBef>
              <a:spcAft>
                <a:spcPts val="0"/>
              </a:spcAft>
              <a:buClrTx/>
              <a:buSzTx/>
              <a:buFontTx/>
              <a:buNone/>
              <a:tabLst/>
              <a:defRPr/>
            </a:pPr>
            <a:r>
              <a:rPr lang="en-US" sz="1000" b="1" i="0" dirty="0">
                <a:solidFill>
                  <a:schemeClr val="accent3"/>
                </a:solidFill>
                <a:latin typeface="KingsBureauGrot ThreeSeven" charset="0"/>
                <a:ea typeface="KingsBureauGrot ThreeSeven" charset="0"/>
                <a:cs typeface="KingsBureauGrot ThreeSeven" charset="0"/>
              </a:rPr>
              <a:t>DEPARTMENT OF MATHEMATICS</a:t>
            </a: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MS - Mathematics - contact pag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9B0CF6-3679-BA41-AFDE-5A63948B986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94" t="4255" r="4849"/>
          <a:stretch/>
        </p:blipFill>
        <p:spPr>
          <a:xfrm>
            <a:off x="0" y="-2"/>
            <a:ext cx="9144000" cy="5143502"/>
          </a:xfrm>
          <a:prstGeom prst="rect">
            <a:avLst/>
          </a:prstGeom>
        </p:spPr>
      </p:pic>
      <p:sp>
        <p:nvSpPr>
          <p:cNvPr id="16" name="Text Placeholder 26"/>
          <p:cNvSpPr>
            <a:spLocks noGrp="1"/>
          </p:cNvSpPr>
          <p:nvPr>
            <p:ph type="body" sz="quarter" idx="11"/>
          </p:nvPr>
        </p:nvSpPr>
        <p:spPr>
          <a:xfrm>
            <a:off x="215900" y="1276350"/>
            <a:ext cx="6121400" cy="3481884"/>
          </a:xfrm>
        </p:spPr>
        <p:txBody>
          <a:bodyPr anchor="b" anchorCtr="0">
            <a:noAutofit/>
          </a:bodyPr>
          <a:lstStyle>
            <a:lvl1pPr marL="0" indent="0">
              <a:lnSpc>
                <a:spcPct val="100000"/>
              </a:lnSpc>
              <a:buClr>
                <a:schemeClr val="tx2"/>
              </a:buClr>
              <a:buFontTx/>
              <a:buNone/>
              <a:defRPr sz="1800" b="1" i="0">
                <a:solidFill>
                  <a:schemeClr val="tx2"/>
                </a:solidFill>
                <a:latin typeface="KingsBureauGrot ThreeSeven" charset="0"/>
                <a:ea typeface="KingsBureauGrot ThreeSeven" charset="0"/>
                <a:cs typeface="KingsBureauGrot ThreeSeven" charset="0"/>
              </a:defRPr>
            </a:lvl1pPr>
            <a:lvl2pPr marL="3240" indent="0">
              <a:lnSpc>
                <a:spcPct val="100000"/>
              </a:lnSpc>
              <a:spcAft>
                <a:spcPts val="0"/>
              </a:spcAft>
              <a:buClr>
                <a:schemeClr val="tx2"/>
              </a:buClr>
              <a:buFontTx/>
              <a:buNone/>
              <a:tabLst/>
              <a:defRPr sz="1800" b="0" i="0">
                <a:solidFill>
                  <a:schemeClr val="tx2"/>
                </a:solidFill>
                <a:latin typeface="KingsBureauGrot FiveOne" charset="0"/>
                <a:ea typeface="KingsBureauGrot FiveOne" charset="0"/>
                <a:cs typeface="KingsBureauGrot FiveOne" charset="0"/>
              </a:defRPr>
            </a:lvl2pPr>
            <a:lvl3pPr marL="3241" indent="0">
              <a:lnSpc>
                <a:spcPct val="100000"/>
              </a:lnSpc>
              <a:spcAft>
                <a:spcPts val="600"/>
              </a:spcAft>
              <a:buClr>
                <a:schemeClr val="tx2"/>
              </a:buClr>
              <a:buNone/>
              <a:tabLst/>
              <a:defRPr sz="1800" b="0" i="0">
                <a:solidFill>
                  <a:schemeClr val="accent3"/>
                </a:solidFill>
                <a:latin typeface="KingsBureauGrot FiveOne" charset="0"/>
                <a:ea typeface="KingsBureauGrot FiveOne" charset="0"/>
                <a:cs typeface="KingsBureauGrot FiveOne" charset="0"/>
              </a:defRPr>
            </a:lvl3pPr>
            <a:lvl4pPr marL="180975" indent="-176213">
              <a:lnSpc>
                <a:spcPct val="100000"/>
              </a:lnSpc>
              <a:buClr>
                <a:schemeClr val="accent3"/>
              </a:buClr>
              <a:tabLst/>
              <a:defRPr sz="1800" b="0" i="0">
                <a:solidFill>
                  <a:schemeClr val="tx2"/>
                </a:solidFill>
                <a:latin typeface="KingsBureauGrot FiveOne" charset="0"/>
                <a:ea typeface="KingsBureauGrot FiveOne" charset="0"/>
                <a:cs typeface="KingsBureauGrot FiveOne" charset="0"/>
              </a:defRPr>
            </a:lvl4pPr>
            <a:lvl5pPr marL="357188" indent="-176213">
              <a:lnSpc>
                <a:spcPct val="100000"/>
              </a:lnSpc>
              <a:buClr>
                <a:schemeClr val="accent3"/>
              </a:buClr>
              <a:tabLst/>
              <a:defRPr sz="1800" b="0" i="0">
                <a:solidFill>
                  <a:schemeClr val="tx2"/>
                </a:solidFill>
                <a:latin typeface="KingsBureauGrot FiveOne" charset="0"/>
                <a:ea typeface="KingsBureauGrot FiveOne" charset="0"/>
                <a:cs typeface="KingsBureauGrot FiveOne"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ED4CEB1A-8A05-7D43-A3A1-35793C25386F}"/>
              </a:ext>
            </a:extLst>
          </p:cNvPr>
          <p:cNvSpPr txBox="1"/>
          <p:nvPr userDrawn="1"/>
        </p:nvSpPr>
        <p:spPr>
          <a:xfrm>
            <a:off x="215900" y="189955"/>
            <a:ext cx="6483994" cy="307777"/>
          </a:xfrm>
          <a:prstGeom prst="rect">
            <a:avLst/>
          </a:prstGeom>
          <a:noFill/>
        </p:spPr>
        <p:txBody>
          <a:bodyPr wrap="square" lIns="0" tIns="0" rIns="0" bIns="0" rtlCol="0">
            <a:spAutoFit/>
          </a:bodyPr>
          <a:lstStyle/>
          <a:p>
            <a:pPr marL="0" marR="0" indent="0" algn="l" defTabSz="311073" rtl="0" eaLnBrk="1" fontAlgn="auto" latinLnBrk="0" hangingPunct="1">
              <a:lnSpc>
                <a:spcPct val="100000"/>
              </a:lnSpc>
              <a:spcBef>
                <a:spcPts val="0"/>
              </a:spcBef>
              <a:spcAft>
                <a:spcPts val="0"/>
              </a:spcAft>
              <a:buClrTx/>
              <a:buSzTx/>
              <a:buFontTx/>
              <a:buNone/>
              <a:tabLst/>
              <a:defRPr/>
            </a:pPr>
            <a:r>
              <a:rPr lang="en-US" sz="1000" b="1" i="0" dirty="0">
                <a:solidFill>
                  <a:schemeClr val="tx2"/>
                </a:solidFill>
                <a:latin typeface="KingsBureauGrot ThreeSeven" charset="0"/>
                <a:ea typeface="KingsBureauGrot ThreeSeven" charset="0"/>
                <a:cs typeface="KingsBureauGrot ThreeSeven" charset="0"/>
              </a:rPr>
              <a:t>FACULTY OF NATURAL &amp; MATHEMATICAL SCIENCES</a:t>
            </a:r>
          </a:p>
          <a:p>
            <a:pPr marL="0" marR="0" indent="0" algn="l" defTabSz="311073" rtl="0" eaLnBrk="1" fontAlgn="auto" latinLnBrk="0" hangingPunct="1">
              <a:lnSpc>
                <a:spcPct val="100000"/>
              </a:lnSpc>
              <a:spcBef>
                <a:spcPts val="0"/>
              </a:spcBef>
              <a:spcAft>
                <a:spcPts val="0"/>
              </a:spcAft>
              <a:buClrTx/>
              <a:buSzTx/>
              <a:buFontTx/>
              <a:buNone/>
              <a:tabLst/>
              <a:defRPr/>
            </a:pPr>
            <a:r>
              <a:rPr lang="en-US" sz="1000" b="1" i="0" dirty="0">
                <a:solidFill>
                  <a:schemeClr val="accent3"/>
                </a:solidFill>
                <a:latin typeface="KingsBureauGrot ThreeSeven" charset="0"/>
                <a:ea typeface="KingsBureauGrot ThreeSeven" charset="0"/>
                <a:cs typeface="KingsBureauGrot ThreeSeven" charset="0"/>
              </a:rPr>
              <a:t>DEPARTMENT OF MATHEMATICS</a:t>
            </a: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MS - Physics - tit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594" t="4255" r="4849"/>
          <a:stretch/>
        </p:blipFill>
        <p:spPr>
          <a:xfrm>
            <a:off x="0" y="0"/>
            <a:ext cx="9144000" cy="5143500"/>
          </a:xfrm>
          <a:prstGeom prst="rect">
            <a:avLst/>
          </a:prstGeom>
        </p:spPr>
      </p:pic>
      <p:sp>
        <p:nvSpPr>
          <p:cNvPr id="22" name="TextBox 21"/>
          <p:cNvSpPr txBox="1"/>
          <p:nvPr userDrawn="1"/>
        </p:nvSpPr>
        <p:spPr>
          <a:xfrm>
            <a:off x="215900" y="189955"/>
            <a:ext cx="6121400" cy="307777"/>
          </a:xfrm>
          <a:prstGeom prst="rect">
            <a:avLst/>
          </a:prstGeom>
          <a:noFill/>
        </p:spPr>
        <p:txBody>
          <a:bodyPr wrap="square" lIns="0" tIns="0" rIns="0" bIns="0" rtlCol="0">
            <a:spAutoFit/>
          </a:bodyPr>
          <a:lstStyle/>
          <a:p>
            <a:pPr marL="0" marR="0" indent="0" algn="l" defTabSz="311073" rtl="0" eaLnBrk="1" fontAlgn="auto" latinLnBrk="0" hangingPunct="1">
              <a:lnSpc>
                <a:spcPct val="100000"/>
              </a:lnSpc>
              <a:spcBef>
                <a:spcPts val="0"/>
              </a:spcBef>
              <a:spcAft>
                <a:spcPts val="0"/>
              </a:spcAft>
              <a:buClrTx/>
              <a:buSzTx/>
              <a:buFontTx/>
              <a:buNone/>
              <a:tabLst/>
              <a:defRPr/>
            </a:pPr>
            <a:r>
              <a:rPr lang="en-US" sz="1000" b="1" i="0" dirty="0">
                <a:solidFill>
                  <a:schemeClr val="tx2"/>
                </a:solidFill>
                <a:latin typeface="KingsBureauGrot ThreeSeven" charset="0"/>
                <a:ea typeface="KingsBureauGrot ThreeSeven" charset="0"/>
                <a:cs typeface="KingsBureauGrot ThreeSeven" charset="0"/>
              </a:rPr>
              <a:t>FACULTY OF NATURAL &amp; MATHEMATICAL SCIENCES</a:t>
            </a:r>
          </a:p>
          <a:p>
            <a:pPr marL="0" marR="0" indent="0" algn="l" defTabSz="311073" rtl="0" eaLnBrk="1" fontAlgn="auto" latinLnBrk="0" hangingPunct="1">
              <a:lnSpc>
                <a:spcPct val="100000"/>
              </a:lnSpc>
              <a:spcBef>
                <a:spcPts val="0"/>
              </a:spcBef>
              <a:spcAft>
                <a:spcPts val="0"/>
              </a:spcAft>
              <a:buClrTx/>
              <a:buSzTx/>
              <a:buFontTx/>
              <a:buNone/>
              <a:tabLst/>
              <a:defRPr/>
            </a:pPr>
            <a:r>
              <a:rPr lang="en-US" sz="1000" b="1" i="0" dirty="0">
                <a:solidFill>
                  <a:schemeClr val="accent4"/>
                </a:solidFill>
                <a:latin typeface="KingsBureauGrot ThreeSeven" charset="0"/>
                <a:ea typeface="KingsBureauGrot ThreeSeven" charset="0"/>
                <a:cs typeface="KingsBureauGrot ThreeSeven" charset="0"/>
              </a:rPr>
              <a:t>DEPARTMENT OF PHYSICS</a:t>
            </a:r>
          </a:p>
        </p:txBody>
      </p:sp>
      <p:sp>
        <p:nvSpPr>
          <p:cNvPr id="13" name="Text Placeholder 26"/>
          <p:cNvSpPr>
            <a:spLocks noGrp="1"/>
          </p:cNvSpPr>
          <p:nvPr>
            <p:ph type="body" sz="quarter" idx="11"/>
          </p:nvPr>
        </p:nvSpPr>
        <p:spPr>
          <a:xfrm>
            <a:off x="215900" y="1276350"/>
            <a:ext cx="6121400" cy="3481884"/>
          </a:xfrm>
        </p:spPr>
        <p:txBody>
          <a:bodyPr anchor="b" anchorCtr="0">
            <a:noAutofit/>
          </a:bodyPr>
          <a:lstStyle>
            <a:lvl1pPr marL="0" indent="0">
              <a:lnSpc>
                <a:spcPct val="90000"/>
              </a:lnSpc>
              <a:buClr>
                <a:schemeClr val="tx2"/>
              </a:buClr>
              <a:buFontTx/>
              <a:buNone/>
              <a:defRPr sz="3600" b="1" i="0">
                <a:solidFill>
                  <a:schemeClr val="accent4"/>
                </a:solidFill>
                <a:latin typeface="KingsBureauGrot ThreeSeven" charset="0"/>
                <a:ea typeface="KingsBureauGrot ThreeSeven" charset="0"/>
                <a:cs typeface="KingsBureauGrot ThreeSeven" charset="0"/>
              </a:defRPr>
            </a:lvl1pPr>
            <a:lvl2pPr marL="3240" indent="0">
              <a:lnSpc>
                <a:spcPct val="90000"/>
              </a:lnSpc>
              <a:spcAft>
                <a:spcPts val="1200"/>
              </a:spcAft>
              <a:buClr>
                <a:schemeClr val="tx2"/>
              </a:buClr>
              <a:buFontTx/>
              <a:buNone/>
              <a:tabLst/>
              <a:defRPr sz="3600" b="0" i="0">
                <a:solidFill>
                  <a:schemeClr val="tx2"/>
                </a:solidFill>
                <a:latin typeface="Kings Caslon Display" charset="0"/>
                <a:ea typeface="Kings Caslon Display" charset="0"/>
                <a:cs typeface="Kings Caslon Display" charset="0"/>
              </a:defRPr>
            </a:lvl2pPr>
            <a:lvl3pPr marL="3241" indent="0">
              <a:lnSpc>
                <a:spcPct val="105000"/>
              </a:lnSpc>
              <a:buClr>
                <a:schemeClr val="tx2"/>
              </a:buClr>
              <a:buNone/>
              <a:tabLst/>
              <a:defRPr sz="2400" b="1" i="0">
                <a:solidFill>
                  <a:schemeClr val="tx2"/>
                </a:solidFill>
                <a:latin typeface="KingsBureauGrot ThreeSeven" charset="0"/>
                <a:ea typeface="KingsBureauGrot ThreeSeven" charset="0"/>
                <a:cs typeface="KingsBureauGrot ThreeSeven" charset="0"/>
              </a:defRPr>
            </a:lvl3pPr>
            <a:lvl4pPr marL="90488" indent="-85725">
              <a:lnSpc>
                <a:spcPct val="105000"/>
              </a:lnSpc>
              <a:buClr>
                <a:schemeClr val="tx2"/>
              </a:buClr>
              <a:tabLst/>
              <a:defRPr sz="1225" b="0" i="0">
                <a:solidFill>
                  <a:schemeClr val="tx2"/>
                </a:solidFill>
                <a:latin typeface="KingsBureauGrot FiveOne" charset="0"/>
                <a:ea typeface="KingsBureauGrot FiveOne" charset="0"/>
                <a:cs typeface="KingsBureauGrot FiveOne" charset="0"/>
              </a:defRPr>
            </a:lvl4pPr>
            <a:lvl5pPr marL="180975" indent="-90488">
              <a:lnSpc>
                <a:spcPct val="105000"/>
              </a:lnSpc>
              <a:buClr>
                <a:schemeClr val="tx2"/>
              </a:buClr>
              <a:tabLst/>
              <a:defRPr sz="1225" b="0" i="0">
                <a:solidFill>
                  <a:schemeClr val="tx2"/>
                </a:solidFill>
                <a:latin typeface="KingsBureauGrot FiveOne" charset="0"/>
                <a:ea typeface="KingsBureauGrot FiveOne" charset="0"/>
                <a:cs typeface="KingsBureauGrot FiveOne"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C5F71D0A-68CB-2A4A-8E4E-5EF1768A1D23}"/>
              </a:ext>
            </a:extLst>
          </p:cNvPr>
          <p:cNvGrpSpPr>
            <a:grpSpLocks noChangeAspect="1"/>
          </p:cNvGrpSpPr>
          <p:nvPr userDrawn="1"/>
        </p:nvGrpSpPr>
        <p:grpSpPr>
          <a:xfrm>
            <a:off x="7812088" y="-1"/>
            <a:ext cx="1331911" cy="997069"/>
            <a:chOff x="7814772" y="7729978"/>
            <a:chExt cx="2509626" cy="1878704"/>
          </a:xfrm>
        </p:grpSpPr>
        <p:sp>
          <p:nvSpPr>
            <p:cNvPr id="14" name="Rectangle 13">
              <a:extLst>
                <a:ext uri="{FF2B5EF4-FFF2-40B4-BE49-F238E27FC236}">
                  <a16:creationId xmlns:a16="http://schemas.microsoft.com/office/drawing/2014/main" id="{ABB8060E-CABC-C44F-A5B9-705D2CD627A5}"/>
                </a:ext>
              </a:extLst>
            </p:cNvPr>
            <p:cNvSpPr/>
            <p:nvPr userDrawn="1"/>
          </p:nvSpPr>
          <p:spPr>
            <a:xfrm>
              <a:off x="7818494" y="7729979"/>
              <a:ext cx="2505904" cy="1878701"/>
            </a:xfrm>
            <a:prstGeom prst="rect">
              <a:avLst/>
            </a:prstGeom>
            <a:solidFill>
              <a:srgbClr val="D8081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578AAA0F-5A2B-7C45-9467-5F01D91AEF61}"/>
                </a:ext>
              </a:extLst>
            </p:cNvPr>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7814772" y="7729978"/>
              <a:ext cx="2496616" cy="1878704"/>
            </a:xfrm>
            <a:prstGeom prst="rect">
              <a:avLst/>
            </a:prstGeom>
          </p:spPr>
        </p:pic>
      </p:gr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NMS - Physics - content - 1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575BE31-ECDE-5F4A-B57A-25A3D0B1B03A}"/>
              </a:ext>
            </a:extLst>
          </p:cNvPr>
          <p:cNvPicPr>
            <a:picLocks noChangeAspect="1"/>
          </p:cNvPicPr>
          <p:nvPr userDrawn="1"/>
        </p:nvPicPr>
        <p:blipFill rotWithShape="1">
          <a:blip r:embed="rId2">
            <a:alphaModFix amt="35000"/>
          </a:blip>
          <a:srcRect l="4196" t="4255"/>
          <a:stretch/>
        </p:blipFill>
        <p:spPr>
          <a:xfrm>
            <a:off x="0" y="0"/>
            <a:ext cx="9144000" cy="5143500"/>
          </a:xfrm>
          <a:prstGeom prst="rect">
            <a:avLst/>
          </a:prstGeom>
        </p:spPr>
      </p:pic>
      <p:sp>
        <p:nvSpPr>
          <p:cNvPr id="2" name="Title 1"/>
          <p:cNvSpPr>
            <a:spLocks noGrp="1"/>
          </p:cNvSpPr>
          <p:nvPr>
            <p:ph type="title"/>
          </p:nvPr>
        </p:nvSpPr>
        <p:spPr>
          <a:xfrm>
            <a:off x="215900" y="540000"/>
            <a:ext cx="7885112" cy="540000"/>
          </a:xfrm>
        </p:spPr>
        <p:txBody>
          <a:bodyPr>
            <a:normAutofit/>
          </a:bodyPr>
          <a:lstStyle>
            <a:lvl1pPr>
              <a:defRPr sz="3200" b="1" i="0">
                <a:solidFill>
                  <a:schemeClr val="accent4"/>
                </a:solidFill>
                <a:latin typeface="KingsBureauGrot ThreeSeven" charset="0"/>
                <a:ea typeface="KingsBureauGrot ThreeSeven" charset="0"/>
                <a:cs typeface="KingsBureauGrot ThreeSeven" charset="0"/>
              </a:defRPr>
            </a:lvl1pPr>
          </a:lstStyle>
          <a:p>
            <a:r>
              <a:rPr lang="en-US" dirty="0"/>
              <a:t>Click to edit Master title style</a:t>
            </a:r>
          </a:p>
        </p:txBody>
      </p:sp>
      <p:sp>
        <p:nvSpPr>
          <p:cNvPr id="6" name="Content Placeholder 3"/>
          <p:cNvSpPr>
            <a:spLocks noGrp="1"/>
          </p:cNvSpPr>
          <p:nvPr>
            <p:ph sz="quarter" idx="12"/>
          </p:nvPr>
        </p:nvSpPr>
        <p:spPr>
          <a:xfrm>
            <a:off x="215901" y="1276350"/>
            <a:ext cx="7885112" cy="3403600"/>
          </a:xfrm>
        </p:spPr>
        <p:txBody>
          <a:bodyPr>
            <a:normAutofit/>
          </a:bodyPr>
          <a:lstStyle>
            <a:lvl1pPr marL="0" indent="0">
              <a:lnSpc>
                <a:spcPts val="2100"/>
              </a:lnSpc>
              <a:buNone/>
              <a:defRPr sz="1700" b="1" i="0">
                <a:solidFill>
                  <a:schemeClr val="accent4"/>
                </a:solidFill>
                <a:latin typeface="KingsBureauGrot ThreeSeven" charset="0"/>
                <a:ea typeface="KingsBureauGrot ThreeSeven" charset="0"/>
                <a:cs typeface="KingsBureauGrot ThreeSeven" charset="0"/>
              </a:defRPr>
            </a:lvl1pPr>
            <a:lvl2pPr marL="4763" indent="0">
              <a:lnSpc>
                <a:spcPts val="2100"/>
              </a:lnSpc>
              <a:buNone/>
              <a:tabLst/>
              <a:defRPr sz="1700" b="0" i="0">
                <a:solidFill>
                  <a:schemeClr val="accent4"/>
                </a:solidFill>
                <a:latin typeface="KingsBureauGrot FiveOne" charset="0"/>
                <a:ea typeface="KingsBureauGrot FiveOne" charset="0"/>
                <a:cs typeface="KingsBureauGrot FiveOne" charset="0"/>
              </a:defRPr>
            </a:lvl2pPr>
            <a:lvl3pPr marL="177800" indent="-173038">
              <a:lnSpc>
                <a:spcPts val="2100"/>
              </a:lnSpc>
              <a:buClr>
                <a:schemeClr val="accent4"/>
              </a:buClr>
              <a:tabLst/>
              <a:defRPr sz="1800" b="0" i="0">
                <a:latin typeface="Kings Caslon Text" charset="0"/>
                <a:ea typeface="Kings Caslon Text" charset="0"/>
                <a:cs typeface="Kings Caslon Text" charset="0"/>
              </a:defRPr>
            </a:lvl3pPr>
            <a:lvl4pPr marL="179388" indent="-176213">
              <a:lnSpc>
                <a:spcPts val="2100"/>
              </a:lnSpc>
              <a:buClr>
                <a:schemeClr val="accent4"/>
              </a:buClr>
              <a:tabLst/>
              <a:defRPr sz="1800" b="0" i="0">
                <a:latin typeface="Kings Caslon Text" charset="0"/>
                <a:ea typeface="Kings Caslon Text" charset="0"/>
                <a:cs typeface="Kings Caslon Text" charset="0"/>
              </a:defRPr>
            </a:lvl4pPr>
            <a:lvl5pPr marL="355600" indent="-176213">
              <a:lnSpc>
                <a:spcPts val="2100"/>
              </a:lnSpc>
              <a:buClr>
                <a:schemeClr val="accent4"/>
              </a:buClr>
              <a:tabLst/>
              <a:defRPr sz="1800" b="0" i="0">
                <a:latin typeface="Kings Caslon Text" charset="0"/>
                <a:ea typeface="Kings Caslon Text" charset="0"/>
                <a:cs typeface="Kings Caslon Tex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253D78B8-3728-BF49-AA34-3DC61DD61105}"/>
              </a:ext>
            </a:extLst>
          </p:cNvPr>
          <p:cNvSpPr txBox="1"/>
          <p:nvPr userDrawn="1"/>
        </p:nvSpPr>
        <p:spPr>
          <a:xfrm>
            <a:off x="215900" y="189955"/>
            <a:ext cx="6121400" cy="307777"/>
          </a:xfrm>
          <a:prstGeom prst="rect">
            <a:avLst/>
          </a:prstGeom>
          <a:noFill/>
        </p:spPr>
        <p:txBody>
          <a:bodyPr wrap="square" lIns="0" tIns="0" rIns="0" bIns="0" rtlCol="0">
            <a:spAutoFit/>
          </a:bodyPr>
          <a:lstStyle/>
          <a:p>
            <a:pPr marL="0" marR="0" indent="0" algn="l" defTabSz="311073" rtl="0" eaLnBrk="1" fontAlgn="auto" latinLnBrk="0" hangingPunct="1">
              <a:lnSpc>
                <a:spcPct val="100000"/>
              </a:lnSpc>
              <a:spcBef>
                <a:spcPts val="0"/>
              </a:spcBef>
              <a:spcAft>
                <a:spcPts val="0"/>
              </a:spcAft>
              <a:buClrTx/>
              <a:buSzTx/>
              <a:buFontTx/>
              <a:buNone/>
              <a:tabLst/>
              <a:defRPr/>
            </a:pPr>
            <a:r>
              <a:rPr lang="en-US" sz="1000" b="1" i="0" dirty="0">
                <a:solidFill>
                  <a:schemeClr val="tx2"/>
                </a:solidFill>
                <a:latin typeface="KingsBureauGrot ThreeSeven" charset="0"/>
                <a:ea typeface="KingsBureauGrot ThreeSeven" charset="0"/>
                <a:cs typeface="KingsBureauGrot ThreeSeven" charset="0"/>
              </a:rPr>
              <a:t>FACULTY OF NATURAL &amp; MATHEMATICAL SCIENCES</a:t>
            </a:r>
          </a:p>
          <a:p>
            <a:pPr marL="0" marR="0" indent="0" algn="l" defTabSz="311073" rtl="0" eaLnBrk="1" fontAlgn="auto" latinLnBrk="0" hangingPunct="1">
              <a:lnSpc>
                <a:spcPct val="100000"/>
              </a:lnSpc>
              <a:spcBef>
                <a:spcPts val="0"/>
              </a:spcBef>
              <a:spcAft>
                <a:spcPts val="0"/>
              </a:spcAft>
              <a:buClrTx/>
              <a:buSzTx/>
              <a:buFontTx/>
              <a:buNone/>
              <a:tabLst/>
              <a:defRPr/>
            </a:pPr>
            <a:r>
              <a:rPr lang="en-US" sz="1000" b="1" i="0" dirty="0">
                <a:solidFill>
                  <a:schemeClr val="accent4"/>
                </a:solidFill>
                <a:latin typeface="KingsBureauGrot ThreeSeven" charset="0"/>
                <a:ea typeface="KingsBureauGrot ThreeSeven" charset="0"/>
                <a:cs typeface="KingsBureauGrot ThreeSeven" charset="0"/>
              </a:rPr>
              <a:t>DEPARTMENT OF PHYSICS</a:t>
            </a: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NMS - Physics - content - 2 column">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8E006EC-172F-9546-92DF-68EB5FBCC719}"/>
              </a:ext>
            </a:extLst>
          </p:cNvPr>
          <p:cNvPicPr>
            <a:picLocks noChangeAspect="1"/>
          </p:cNvPicPr>
          <p:nvPr userDrawn="1"/>
        </p:nvPicPr>
        <p:blipFill rotWithShape="1">
          <a:blip r:embed="rId2">
            <a:alphaModFix amt="35000"/>
          </a:blip>
          <a:srcRect l="4196" t="4255"/>
          <a:stretch/>
        </p:blipFill>
        <p:spPr>
          <a:xfrm>
            <a:off x="0" y="0"/>
            <a:ext cx="9144000" cy="5143500"/>
          </a:xfrm>
          <a:prstGeom prst="rect">
            <a:avLst/>
          </a:prstGeom>
        </p:spPr>
      </p:pic>
      <p:sp>
        <p:nvSpPr>
          <p:cNvPr id="2" name="Title 1"/>
          <p:cNvSpPr>
            <a:spLocks noGrp="1"/>
          </p:cNvSpPr>
          <p:nvPr>
            <p:ph type="title"/>
          </p:nvPr>
        </p:nvSpPr>
        <p:spPr>
          <a:xfrm>
            <a:off x="215899" y="540000"/>
            <a:ext cx="7885113" cy="540000"/>
          </a:xfrm>
        </p:spPr>
        <p:txBody>
          <a:bodyPr>
            <a:normAutofit/>
          </a:bodyPr>
          <a:lstStyle>
            <a:lvl1pPr>
              <a:defRPr sz="3200" b="1" i="0">
                <a:solidFill>
                  <a:schemeClr val="accent4"/>
                </a:solidFill>
                <a:latin typeface="KingsBureauGrot ThreeSeven" charset="0"/>
                <a:ea typeface="KingsBureauGrot ThreeSeven" charset="0"/>
                <a:cs typeface="KingsBureauGrot ThreeSeven" charset="0"/>
              </a:defRPr>
            </a:lvl1pPr>
          </a:lstStyle>
          <a:p>
            <a:r>
              <a:rPr lang="en-US" dirty="0"/>
              <a:t>Click to edit Master title style</a:t>
            </a:r>
          </a:p>
        </p:txBody>
      </p:sp>
      <p:sp>
        <p:nvSpPr>
          <p:cNvPr id="9" name="Content Placeholder 3"/>
          <p:cNvSpPr>
            <a:spLocks noGrp="1"/>
          </p:cNvSpPr>
          <p:nvPr>
            <p:ph sz="quarter" idx="13"/>
          </p:nvPr>
        </p:nvSpPr>
        <p:spPr>
          <a:xfrm>
            <a:off x="215900" y="1276350"/>
            <a:ext cx="3816350" cy="3403650"/>
          </a:xfrm>
        </p:spPr>
        <p:txBody>
          <a:bodyPr/>
          <a:lstStyle>
            <a:lvl1pPr>
              <a:buClr>
                <a:schemeClr val="accent4"/>
              </a:buClr>
              <a:defRPr>
                <a:solidFill>
                  <a:schemeClr val="accent4"/>
                </a:solidFill>
              </a:defRPr>
            </a:lvl1pPr>
            <a:lvl2pPr>
              <a:buClr>
                <a:schemeClr val="accent4"/>
              </a:buClr>
              <a:defRPr>
                <a:solidFill>
                  <a:schemeClr val="accent4"/>
                </a:solidFill>
              </a:defRPr>
            </a:lvl2pPr>
            <a:lvl3pPr>
              <a:buClr>
                <a:schemeClr val="accent4"/>
              </a:buClr>
              <a:defRPr/>
            </a:lvl3pPr>
            <a:lvl4pPr>
              <a:buClr>
                <a:schemeClr val="accent4"/>
              </a:buClr>
              <a:defRPr/>
            </a:lvl4pPr>
            <a:lvl5pPr>
              <a:buClr>
                <a:schemeClr val="accent4"/>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3"/>
          <p:cNvSpPr>
            <a:spLocks noGrp="1"/>
          </p:cNvSpPr>
          <p:nvPr>
            <p:ph sz="quarter" idx="14"/>
          </p:nvPr>
        </p:nvSpPr>
        <p:spPr>
          <a:xfrm>
            <a:off x="4284663" y="1276350"/>
            <a:ext cx="3816350" cy="3403650"/>
          </a:xfrm>
        </p:spPr>
        <p:txBody>
          <a:bodyPr/>
          <a:lstStyle>
            <a:lvl1pPr>
              <a:buClr>
                <a:schemeClr val="accent4"/>
              </a:buClr>
              <a:defRPr>
                <a:solidFill>
                  <a:schemeClr val="accent4"/>
                </a:solidFill>
              </a:defRPr>
            </a:lvl1pPr>
            <a:lvl2pPr>
              <a:buClr>
                <a:schemeClr val="accent4"/>
              </a:buClr>
              <a:defRPr>
                <a:solidFill>
                  <a:schemeClr val="accent4"/>
                </a:solidFill>
              </a:defRPr>
            </a:lvl2pPr>
            <a:lvl3pPr>
              <a:buClr>
                <a:schemeClr val="accent4"/>
              </a:buClr>
              <a:defRPr/>
            </a:lvl3pPr>
            <a:lvl4pPr>
              <a:buClr>
                <a:schemeClr val="accent4"/>
              </a:buClr>
              <a:defRPr/>
            </a:lvl4pPr>
            <a:lvl5pPr>
              <a:buClr>
                <a:schemeClr val="accent4"/>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a:extLst>
              <a:ext uri="{FF2B5EF4-FFF2-40B4-BE49-F238E27FC236}">
                <a16:creationId xmlns:a16="http://schemas.microsoft.com/office/drawing/2014/main" id="{2CE90859-CB18-F14A-B3C7-0347F8FEB018}"/>
              </a:ext>
            </a:extLst>
          </p:cNvPr>
          <p:cNvSpPr txBox="1"/>
          <p:nvPr userDrawn="1"/>
        </p:nvSpPr>
        <p:spPr>
          <a:xfrm>
            <a:off x="215900" y="189955"/>
            <a:ext cx="6121400" cy="307777"/>
          </a:xfrm>
          <a:prstGeom prst="rect">
            <a:avLst/>
          </a:prstGeom>
          <a:noFill/>
        </p:spPr>
        <p:txBody>
          <a:bodyPr wrap="square" lIns="0" tIns="0" rIns="0" bIns="0" rtlCol="0">
            <a:spAutoFit/>
          </a:bodyPr>
          <a:lstStyle/>
          <a:p>
            <a:pPr marL="0" marR="0" indent="0" algn="l" defTabSz="311073" rtl="0" eaLnBrk="1" fontAlgn="auto" latinLnBrk="0" hangingPunct="1">
              <a:lnSpc>
                <a:spcPct val="100000"/>
              </a:lnSpc>
              <a:spcBef>
                <a:spcPts val="0"/>
              </a:spcBef>
              <a:spcAft>
                <a:spcPts val="0"/>
              </a:spcAft>
              <a:buClrTx/>
              <a:buSzTx/>
              <a:buFontTx/>
              <a:buNone/>
              <a:tabLst/>
              <a:defRPr/>
            </a:pPr>
            <a:r>
              <a:rPr lang="en-US" sz="1000" b="1" i="0" dirty="0">
                <a:solidFill>
                  <a:schemeClr val="tx2"/>
                </a:solidFill>
                <a:latin typeface="KingsBureauGrot ThreeSeven" charset="0"/>
                <a:ea typeface="KingsBureauGrot ThreeSeven" charset="0"/>
                <a:cs typeface="KingsBureauGrot ThreeSeven" charset="0"/>
              </a:rPr>
              <a:t>FACULTY OF NATURAL &amp; MATHEMATICAL SCIENCES</a:t>
            </a:r>
          </a:p>
          <a:p>
            <a:pPr marL="0" marR="0" indent="0" algn="l" defTabSz="311073" rtl="0" eaLnBrk="1" fontAlgn="auto" latinLnBrk="0" hangingPunct="1">
              <a:lnSpc>
                <a:spcPct val="100000"/>
              </a:lnSpc>
              <a:spcBef>
                <a:spcPts val="0"/>
              </a:spcBef>
              <a:spcAft>
                <a:spcPts val="0"/>
              </a:spcAft>
              <a:buClrTx/>
              <a:buSzTx/>
              <a:buFontTx/>
              <a:buNone/>
              <a:tabLst/>
              <a:defRPr/>
            </a:pPr>
            <a:r>
              <a:rPr lang="en-US" sz="1000" b="1" i="0" dirty="0">
                <a:solidFill>
                  <a:schemeClr val="accent4"/>
                </a:solidFill>
                <a:latin typeface="KingsBureauGrot ThreeSeven" charset="0"/>
                <a:ea typeface="KingsBureauGrot ThreeSeven" charset="0"/>
                <a:cs typeface="KingsBureauGrot ThreeSeven" charset="0"/>
              </a:rPr>
              <a:t>DEPARTMENT OF PHYSICS</a:t>
            </a: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MS - Physics - content - 3 colum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B63FDD8-30C8-9D47-B0A2-EE95440EAFB6}"/>
              </a:ext>
            </a:extLst>
          </p:cNvPr>
          <p:cNvPicPr>
            <a:picLocks noChangeAspect="1"/>
          </p:cNvPicPr>
          <p:nvPr userDrawn="1"/>
        </p:nvPicPr>
        <p:blipFill rotWithShape="1">
          <a:blip r:embed="rId2">
            <a:alphaModFix amt="35000"/>
          </a:blip>
          <a:srcRect l="4196" t="4255"/>
          <a:stretch/>
        </p:blipFill>
        <p:spPr>
          <a:xfrm>
            <a:off x="0" y="0"/>
            <a:ext cx="9144000" cy="5143500"/>
          </a:xfrm>
          <a:prstGeom prst="rect">
            <a:avLst/>
          </a:prstGeom>
        </p:spPr>
      </p:pic>
      <p:sp>
        <p:nvSpPr>
          <p:cNvPr id="2" name="Title 1"/>
          <p:cNvSpPr>
            <a:spLocks noGrp="1"/>
          </p:cNvSpPr>
          <p:nvPr>
            <p:ph type="title"/>
          </p:nvPr>
        </p:nvSpPr>
        <p:spPr>
          <a:xfrm>
            <a:off x="215900" y="540000"/>
            <a:ext cx="7885112" cy="540000"/>
          </a:xfrm>
        </p:spPr>
        <p:txBody>
          <a:bodyPr>
            <a:normAutofit/>
          </a:bodyPr>
          <a:lstStyle>
            <a:lvl1pPr>
              <a:defRPr sz="3200" b="1" i="0">
                <a:solidFill>
                  <a:schemeClr val="accent4"/>
                </a:solidFill>
                <a:latin typeface="KingsBureauGrot ThreeSeven" charset="0"/>
                <a:ea typeface="KingsBureauGrot ThreeSeven" charset="0"/>
                <a:cs typeface="KingsBureauGrot ThreeSeven" charset="0"/>
              </a:defRPr>
            </a:lvl1pPr>
          </a:lstStyle>
          <a:p>
            <a:r>
              <a:rPr lang="en-US" dirty="0"/>
              <a:t>Click to edit Master title style</a:t>
            </a:r>
          </a:p>
        </p:txBody>
      </p:sp>
      <p:sp>
        <p:nvSpPr>
          <p:cNvPr id="17" name="Content Placeholder 3"/>
          <p:cNvSpPr>
            <a:spLocks noGrp="1"/>
          </p:cNvSpPr>
          <p:nvPr>
            <p:ph sz="quarter" idx="14"/>
          </p:nvPr>
        </p:nvSpPr>
        <p:spPr>
          <a:xfrm>
            <a:off x="215900" y="1276350"/>
            <a:ext cx="2484438" cy="3403600"/>
          </a:xfrm>
        </p:spPr>
        <p:txBody>
          <a:bodyPr>
            <a:normAutofit/>
          </a:bodyPr>
          <a:lstStyle>
            <a:lvl1pPr>
              <a:lnSpc>
                <a:spcPts val="1650"/>
              </a:lnSpc>
              <a:buClr>
                <a:schemeClr val="accent4"/>
              </a:buClr>
              <a:defRPr sz="1300">
                <a:solidFill>
                  <a:schemeClr val="accent4"/>
                </a:solidFill>
              </a:defRPr>
            </a:lvl1pPr>
            <a:lvl2pPr>
              <a:lnSpc>
                <a:spcPts val="1650"/>
              </a:lnSpc>
              <a:buClr>
                <a:schemeClr val="accent4"/>
              </a:buClr>
              <a:defRPr sz="1300">
                <a:solidFill>
                  <a:schemeClr val="accent4"/>
                </a:solidFill>
              </a:defRPr>
            </a:lvl2pPr>
            <a:lvl3pPr>
              <a:lnSpc>
                <a:spcPts val="1650"/>
              </a:lnSpc>
              <a:buClr>
                <a:schemeClr val="accent4"/>
              </a:buClr>
              <a:defRPr sz="1400"/>
            </a:lvl3pPr>
            <a:lvl4pPr>
              <a:lnSpc>
                <a:spcPts val="1650"/>
              </a:lnSpc>
              <a:buClr>
                <a:schemeClr val="accent4"/>
              </a:buClr>
              <a:defRPr sz="1400"/>
            </a:lvl4pPr>
            <a:lvl5pPr>
              <a:lnSpc>
                <a:spcPts val="1650"/>
              </a:lnSpc>
              <a:buClr>
                <a:schemeClr val="accent4"/>
              </a:buCl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p:cNvSpPr>
            <a:spLocks noGrp="1"/>
          </p:cNvSpPr>
          <p:nvPr>
            <p:ph sz="quarter" idx="15"/>
          </p:nvPr>
        </p:nvSpPr>
        <p:spPr>
          <a:xfrm>
            <a:off x="5616574" y="1276350"/>
            <a:ext cx="2484437" cy="3403600"/>
          </a:xfrm>
        </p:spPr>
        <p:txBody>
          <a:bodyPr>
            <a:normAutofit/>
          </a:bodyPr>
          <a:lstStyle>
            <a:lvl1pPr>
              <a:lnSpc>
                <a:spcPts val="1650"/>
              </a:lnSpc>
              <a:buClr>
                <a:schemeClr val="accent4"/>
              </a:buClr>
              <a:defRPr sz="1300">
                <a:solidFill>
                  <a:schemeClr val="accent4"/>
                </a:solidFill>
              </a:defRPr>
            </a:lvl1pPr>
            <a:lvl2pPr>
              <a:lnSpc>
                <a:spcPts val="1650"/>
              </a:lnSpc>
              <a:buClr>
                <a:schemeClr val="accent4"/>
              </a:buClr>
              <a:defRPr sz="1300">
                <a:solidFill>
                  <a:schemeClr val="accent4"/>
                </a:solidFill>
              </a:defRPr>
            </a:lvl2pPr>
            <a:lvl3pPr>
              <a:lnSpc>
                <a:spcPts val="1650"/>
              </a:lnSpc>
              <a:buClr>
                <a:schemeClr val="accent4"/>
              </a:buClr>
              <a:defRPr sz="1400"/>
            </a:lvl3pPr>
            <a:lvl4pPr>
              <a:lnSpc>
                <a:spcPts val="1650"/>
              </a:lnSpc>
              <a:buClr>
                <a:schemeClr val="accent4"/>
              </a:buClr>
              <a:defRPr sz="1400"/>
            </a:lvl4pPr>
            <a:lvl5pPr>
              <a:lnSpc>
                <a:spcPts val="1650"/>
              </a:lnSpc>
              <a:buClr>
                <a:schemeClr val="accent4"/>
              </a:buCl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3"/>
          <p:cNvSpPr>
            <a:spLocks noGrp="1"/>
          </p:cNvSpPr>
          <p:nvPr>
            <p:ph sz="quarter" idx="16"/>
          </p:nvPr>
        </p:nvSpPr>
        <p:spPr>
          <a:xfrm>
            <a:off x="2916237" y="1276350"/>
            <a:ext cx="2484437" cy="3403600"/>
          </a:xfrm>
        </p:spPr>
        <p:txBody>
          <a:bodyPr>
            <a:normAutofit/>
          </a:bodyPr>
          <a:lstStyle>
            <a:lvl1pPr>
              <a:lnSpc>
                <a:spcPts val="1650"/>
              </a:lnSpc>
              <a:buClr>
                <a:schemeClr val="accent4"/>
              </a:buClr>
              <a:defRPr sz="1300">
                <a:solidFill>
                  <a:schemeClr val="accent4"/>
                </a:solidFill>
              </a:defRPr>
            </a:lvl1pPr>
            <a:lvl2pPr>
              <a:lnSpc>
                <a:spcPts val="1650"/>
              </a:lnSpc>
              <a:buClr>
                <a:schemeClr val="accent4"/>
              </a:buClr>
              <a:defRPr sz="1300">
                <a:solidFill>
                  <a:schemeClr val="accent4"/>
                </a:solidFill>
              </a:defRPr>
            </a:lvl2pPr>
            <a:lvl3pPr>
              <a:lnSpc>
                <a:spcPts val="1650"/>
              </a:lnSpc>
              <a:buClr>
                <a:schemeClr val="accent4"/>
              </a:buClr>
              <a:defRPr sz="1400"/>
            </a:lvl3pPr>
            <a:lvl4pPr>
              <a:lnSpc>
                <a:spcPts val="1650"/>
              </a:lnSpc>
              <a:buClr>
                <a:schemeClr val="accent4"/>
              </a:buClr>
              <a:defRPr sz="1400"/>
            </a:lvl4pPr>
            <a:lvl5pPr>
              <a:lnSpc>
                <a:spcPts val="1650"/>
              </a:lnSpc>
              <a:buClr>
                <a:schemeClr val="accent4"/>
              </a:buCl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a:extLst>
              <a:ext uri="{FF2B5EF4-FFF2-40B4-BE49-F238E27FC236}">
                <a16:creationId xmlns:a16="http://schemas.microsoft.com/office/drawing/2014/main" id="{C4B8587A-6D95-9A49-A291-C22E5B4B6541}"/>
              </a:ext>
            </a:extLst>
          </p:cNvPr>
          <p:cNvSpPr txBox="1"/>
          <p:nvPr userDrawn="1"/>
        </p:nvSpPr>
        <p:spPr>
          <a:xfrm>
            <a:off x="215900" y="189955"/>
            <a:ext cx="6121400" cy="307777"/>
          </a:xfrm>
          <a:prstGeom prst="rect">
            <a:avLst/>
          </a:prstGeom>
          <a:noFill/>
        </p:spPr>
        <p:txBody>
          <a:bodyPr wrap="square" lIns="0" tIns="0" rIns="0" bIns="0" rtlCol="0">
            <a:spAutoFit/>
          </a:bodyPr>
          <a:lstStyle/>
          <a:p>
            <a:pPr marL="0" marR="0" indent="0" algn="l" defTabSz="311073" rtl="0" eaLnBrk="1" fontAlgn="auto" latinLnBrk="0" hangingPunct="1">
              <a:lnSpc>
                <a:spcPct val="100000"/>
              </a:lnSpc>
              <a:spcBef>
                <a:spcPts val="0"/>
              </a:spcBef>
              <a:spcAft>
                <a:spcPts val="0"/>
              </a:spcAft>
              <a:buClrTx/>
              <a:buSzTx/>
              <a:buFontTx/>
              <a:buNone/>
              <a:tabLst/>
              <a:defRPr/>
            </a:pPr>
            <a:r>
              <a:rPr lang="en-US" sz="1000" b="1" i="0" dirty="0">
                <a:solidFill>
                  <a:schemeClr val="tx2"/>
                </a:solidFill>
                <a:latin typeface="KingsBureauGrot ThreeSeven" charset="0"/>
                <a:ea typeface="KingsBureauGrot ThreeSeven" charset="0"/>
                <a:cs typeface="KingsBureauGrot ThreeSeven" charset="0"/>
              </a:rPr>
              <a:t>FACULTY OF NATURAL &amp; MATHEMATICAL SCIENCES</a:t>
            </a:r>
          </a:p>
          <a:p>
            <a:pPr marL="0" marR="0" indent="0" algn="l" defTabSz="311073" rtl="0" eaLnBrk="1" fontAlgn="auto" latinLnBrk="0" hangingPunct="1">
              <a:lnSpc>
                <a:spcPct val="100000"/>
              </a:lnSpc>
              <a:spcBef>
                <a:spcPts val="0"/>
              </a:spcBef>
              <a:spcAft>
                <a:spcPts val="0"/>
              </a:spcAft>
              <a:buClrTx/>
              <a:buSzTx/>
              <a:buFontTx/>
              <a:buNone/>
              <a:tabLst/>
              <a:defRPr/>
            </a:pPr>
            <a:r>
              <a:rPr lang="en-US" sz="1000" b="1" i="0" dirty="0">
                <a:solidFill>
                  <a:schemeClr val="accent4"/>
                </a:solidFill>
                <a:latin typeface="KingsBureauGrot ThreeSeven" charset="0"/>
                <a:ea typeface="KingsBureauGrot ThreeSeven" charset="0"/>
                <a:cs typeface="KingsBureauGrot ThreeSeven" charset="0"/>
              </a:rPr>
              <a:t>DEPARTMENT OF PHYSICS</a:t>
            </a:r>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NMS - Physics - contact pag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76B8B19-6D3F-854B-A5CF-212EC4ACCB8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94" t="4255" r="4849"/>
          <a:stretch/>
        </p:blipFill>
        <p:spPr>
          <a:xfrm>
            <a:off x="0" y="0"/>
            <a:ext cx="9144000" cy="5143500"/>
          </a:xfrm>
          <a:prstGeom prst="rect">
            <a:avLst/>
          </a:prstGeom>
        </p:spPr>
      </p:pic>
      <p:sp>
        <p:nvSpPr>
          <p:cNvPr id="16" name="Text Placeholder 26"/>
          <p:cNvSpPr>
            <a:spLocks noGrp="1"/>
          </p:cNvSpPr>
          <p:nvPr>
            <p:ph type="body" sz="quarter" idx="11"/>
          </p:nvPr>
        </p:nvSpPr>
        <p:spPr>
          <a:xfrm>
            <a:off x="215900" y="1276350"/>
            <a:ext cx="6121400" cy="3481884"/>
          </a:xfrm>
        </p:spPr>
        <p:txBody>
          <a:bodyPr anchor="b" anchorCtr="0">
            <a:noAutofit/>
          </a:bodyPr>
          <a:lstStyle>
            <a:lvl1pPr marL="0" indent="0">
              <a:lnSpc>
                <a:spcPct val="100000"/>
              </a:lnSpc>
              <a:buClr>
                <a:schemeClr val="tx2"/>
              </a:buClr>
              <a:buFontTx/>
              <a:buNone/>
              <a:defRPr sz="1800" b="1" i="0">
                <a:solidFill>
                  <a:schemeClr val="tx2"/>
                </a:solidFill>
                <a:latin typeface="KingsBureauGrot ThreeSeven" charset="0"/>
                <a:ea typeface="KingsBureauGrot ThreeSeven" charset="0"/>
                <a:cs typeface="KingsBureauGrot ThreeSeven" charset="0"/>
              </a:defRPr>
            </a:lvl1pPr>
            <a:lvl2pPr marL="3240" indent="0">
              <a:lnSpc>
                <a:spcPct val="100000"/>
              </a:lnSpc>
              <a:spcAft>
                <a:spcPts val="0"/>
              </a:spcAft>
              <a:buClr>
                <a:schemeClr val="tx2"/>
              </a:buClr>
              <a:buFontTx/>
              <a:buNone/>
              <a:tabLst/>
              <a:defRPr sz="1800" b="0" i="0">
                <a:solidFill>
                  <a:schemeClr val="tx2"/>
                </a:solidFill>
                <a:latin typeface="KingsBureauGrot FiveOne" charset="0"/>
                <a:ea typeface="KingsBureauGrot FiveOne" charset="0"/>
                <a:cs typeface="KingsBureauGrot FiveOne" charset="0"/>
              </a:defRPr>
            </a:lvl2pPr>
            <a:lvl3pPr marL="3241" indent="0">
              <a:lnSpc>
                <a:spcPct val="100000"/>
              </a:lnSpc>
              <a:spcAft>
                <a:spcPts val="600"/>
              </a:spcAft>
              <a:buClr>
                <a:schemeClr val="tx2"/>
              </a:buClr>
              <a:buNone/>
              <a:tabLst/>
              <a:defRPr sz="1800" b="0" i="0">
                <a:solidFill>
                  <a:schemeClr val="accent4"/>
                </a:solidFill>
                <a:latin typeface="KingsBureauGrot FiveOne" charset="0"/>
                <a:ea typeface="KingsBureauGrot FiveOne" charset="0"/>
                <a:cs typeface="KingsBureauGrot FiveOne" charset="0"/>
              </a:defRPr>
            </a:lvl3pPr>
            <a:lvl4pPr marL="180975" indent="-176213">
              <a:lnSpc>
                <a:spcPct val="100000"/>
              </a:lnSpc>
              <a:buClr>
                <a:schemeClr val="accent4"/>
              </a:buClr>
              <a:tabLst/>
              <a:defRPr sz="1800" b="0" i="0">
                <a:solidFill>
                  <a:schemeClr val="tx2"/>
                </a:solidFill>
                <a:latin typeface="KingsBureauGrot FiveOne" charset="0"/>
                <a:ea typeface="KingsBureauGrot FiveOne" charset="0"/>
                <a:cs typeface="KingsBureauGrot FiveOne" charset="0"/>
              </a:defRPr>
            </a:lvl4pPr>
            <a:lvl5pPr marL="357188" indent="-176213">
              <a:lnSpc>
                <a:spcPct val="100000"/>
              </a:lnSpc>
              <a:buClr>
                <a:schemeClr val="accent4"/>
              </a:buClr>
              <a:tabLst/>
              <a:defRPr sz="1800" b="0" i="0">
                <a:solidFill>
                  <a:schemeClr val="tx2"/>
                </a:solidFill>
                <a:latin typeface="KingsBureauGrot FiveOne" charset="0"/>
                <a:ea typeface="KingsBureauGrot FiveOne" charset="0"/>
                <a:cs typeface="KingsBureauGrot FiveOne"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A6269C52-865E-AC43-9170-40735CE41A69}"/>
              </a:ext>
            </a:extLst>
          </p:cNvPr>
          <p:cNvSpPr txBox="1"/>
          <p:nvPr userDrawn="1"/>
        </p:nvSpPr>
        <p:spPr>
          <a:xfrm>
            <a:off x="215900" y="189955"/>
            <a:ext cx="6121400" cy="307777"/>
          </a:xfrm>
          <a:prstGeom prst="rect">
            <a:avLst/>
          </a:prstGeom>
          <a:noFill/>
        </p:spPr>
        <p:txBody>
          <a:bodyPr wrap="square" lIns="0" tIns="0" rIns="0" bIns="0" rtlCol="0">
            <a:spAutoFit/>
          </a:bodyPr>
          <a:lstStyle/>
          <a:p>
            <a:pPr marL="0" marR="0" indent="0" algn="l" defTabSz="311073" rtl="0" eaLnBrk="1" fontAlgn="auto" latinLnBrk="0" hangingPunct="1">
              <a:lnSpc>
                <a:spcPct val="100000"/>
              </a:lnSpc>
              <a:spcBef>
                <a:spcPts val="0"/>
              </a:spcBef>
              <a:spcAft>
                <a:spcPts val="0"/>
              </a:spcAft>
              <a:buClrTx/>
              <a:buSzTx/>
              <a:buFontTx/>
              <a:buNone/>
              <a:tabLst/>
              <a:defRPr/>
            </a:pPr>
            <a:r>
              <a:rPr lang="en-US" sz="1000" b="1" i="0" dirty="0">
                <a:solidFill>
                  <a:schemeClr val="tx2"/>
                </a:solidFill>
                <a:latin typeface="KingsBureauGrot ThreeSeven" charset="0"/>
                <a:ea typeface="KingsBureauGrot ThreeSeven" charset="0"/>
                <a:cs typeface="KingsBureauGrot ThreeSeven" charset="0"/>
              </a:rPr>
              <a:t>FACULTY OF NATURAL &amp; MATHEMATICAL SCIENCES</a:t>
            </a:r>
          </a:p>
          <a:p>
            <a:pPr marL="0" marR="0" indent="0" algn="l" defTabSz="311073" rtl="0" eaLnBrk="1" fontAlgn="auto" latinLnBrk="0" hangingPunct="1">
              <a:lnSpc>
                <a:spcPct val="100000"/>
              </a:lnSpc>
              <a:spcBef>
                <a:spcPts val="0"/>
              </a:spcBef>
              <a:spcAft>
                <a:spcPts val="0"/>
              </a:spcAft>
              <a:buClrTx/>
              <a:buSzTx/>
              <a:buFontTx/>
              <a:buNone/>
              <a:tabLst/>
              <a:defRPr/>
            </a:pPr>
            <a:r>
              <a:rPr lang="en-US" sz="1000" b="1" i="0" dirty="0">
                <a:solidFill>
                  <a:schemeClr val="accent4"/>
                </a:solidFill>
                <a:latin typeface="KingsBureauGrot ThreeSeven" charset="0"/>
                <a:ea typeface="KingsBureauGrot ThreeSeven" charset="0"/>
                <a:cs typeface="KingsBureauGrot ThreeSeven" charset="0"/>
              </a:rPr>
              <a:t>DEPARTMENT OF PHYSICS</a:t>
            </a:r>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MS - Informatics - tit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4255" r="4923"/>
          <a:stretch/>
        </p:blipFill>
        <p:spPr>
          <a:xfrm>
            <a:off x="63792" y="-2"/>
            <a:ext cx="9080208" cy="5143502"/>
          </a:xfrm>
          <a:prstGeom prst="rect">
            <a:avLst/>
          </a:prstGeom>
        </p:spPr>
      </p:pic>
      <p:sp>
        <p:nvSpPr>
          <p:cNvPr id="22" name="TextBox 21"/>
          <p:cNvSpPr txBox="1"/>
          <p:nvPr userDrawn="1"/>
        </p:nvSpPr>
        <p:spPr>
          <a:xfrm>
            <a:off x="215900" y="189955"/>
            <a:ext cx="6121400" cy="307777"/>
          </a:xfrm>
          <a:prstGeom prst="rect">
            <a:avLst/>
          </a:prstGeom>
          <a:noFill/>
        </p:spPr>
        <p:txBody>
          <a:bodyPr wrap="square" lIns="0" tIns="0" rIns="0" bIns="0" rtlCol="0">
            <a:spAutoFit/>
          </a:bodyPr>
          <a:lstStyle/>
          <a:p>
            <a:pPr marL="0" marR="0" indent="0" algn="l" defTabSz="311073" rtl="0" eaLnBrk="1" fontAlgn="auto" latinLnBrk="0" hangingPunct="1">
              <a:lnSpc>
                <a:spcPct val="100000"/>
              </a:lnSpc>
              <a:spcBef>
                <a:spcPts val="0"/>
              </a:spcBef>
              <a:spcAft>
                <a:spcPts val="0"/>
              </a:spcAft>
              <a:buClrTx/>
              <a:buSzTx/>
              <a:buFontTx/>
              <a:buNone/>
              <a:tabLst/>
              <a:defRPr/>
            </a:pPr>
            <a:r>
              <a:rPr lang="en-US" sz="1000" b="1" i="0" dirty="0">
                <a:solidFill>
                  <a:schemeClr val="tx2"/>
                </a:solidFill>
                <a:latin typeface="KingsBureauGrot ThreeSeven" charset="0"/>
                <a:ea typeface="KingsBureauGrot ThreeSeven" charset="0"/>
                <a:cs typeface="KingsBureauGrot ThreeSeven" charset="0"/>
              </a:rPr>
              <a:t>FACULTY OF NATURAL &amp; MATHEMATICAL SCIENCES</a:t>
            </a:r>
          </a:p>
          <a:p>
            <a:pPr marL="0" marR="0" indent="0" algn="l" defTabSz="311073" rtl="0" eaLnBrk="1" fontAlgn="auto" latinLnBrk="0" hangingPunct="1">
              <a:lnSpc>
                <a:spcPct val="100000"/>
              </a:lnSpc>
              <a:spcBef>
                <a:spcPts val="0"/>
              </a:spcBef>
              <a:spcAft>
                <a:spcPts val="0"/>
              </a:spcAft>
              <a:buClrTx/>
              <a:buSzTx/>
              <a:buFontTx/>
              <a:buNone/>
              <a:tabLst/>
              <a:defRPr/>
            </a:pPr>
            <a:r>
              <a:rPr lang="en-US" sz="1000" b="1" i="0" dirty="0">
                <a:solidFill>
                  <a:schemeClr val="accent5"/>
                </a:solidFill>
                <a:latin typeface="KingsBureauGrot ThreeSeven" charset="0"/>
                <a:ea typeface="KingsBureauGrot ThreeSeven" charset="0"/>
                <a:cs typeface="KingsBureauGrot ThreeSeven" charset="0"/>
              </a:rPr>
              <a:t>DEPARTMENT OF INFORMATICS</a:t>
            </a:r>
          </a:p>
        </p:txBody>
      </p:sp>
      <p:sp>
        <p:nvSpPr>
          <p:cNvPr id="13" name="Text Placeholder 26"/>
          <p:cNvSpPr>
            <a:spLocks noGrp="1"/>
          </p:cNvSpPr>
          <p:nvPr>
            <p:ph type="body" sz="quarter" idx="11"/>
          </p:nvPr>
        </p:nvSpPr>
        <p:spPr>
          <a:xfrm>
            <a:off x="215900" y="1276350"/>
            <a:ext cx="6121400" cy="3481884"/>
          </a:xfrm>
        </p:spPr>
        <p:txBody>
          <a:bodyPr anchor="b" anchorCtr="0">
            <a:noAutofit/>
          </a:bodyPr>
          <a:lstStyle>
            <a:lvl1pPr marL="0" indent="0">
              <a:lnSpc>
                <a:spcPct val="90000"/>
              </a:lnSpc>
              <a:buClr>
                <a:schemeClr val="tx2"/>
              </a:buClr>
              <a:buFontTx/>
              <a:buNone/>
              <a:defRPr sz="3600" b="1" i="0">
                <a:solidFill>
                  <a:schemeClr val="accent5"/>
                </a:solidFill>
                <a:latin typeface="KingsBureauGrot ThreeSeven" charset="0"/>
                <a:ea typeface="KingsBureauGrot ThreeSeven" charset="0"/>
                <a:cs typeface="KingsBureauGrot ThreeSeven" charset="0"/>
              </a:defRPr>
            </a:lvl1pPr>
            <a:lvl2pPr marL="3240" indent="0">
              <a:lnSpc>
                <a:spcPct val="90000"/>
              </a:lnSpc>
              <a:spcAft>
                <a:spcPts val="1200"/>
              </a:spcAft>
              <a:buClr>
                <a:schemeClr val="tx2"/>
              </a:buClr>
              <a:buFontTx/>
              <a:buNone/>
              <a:tabLst/>
              <a:defRPr sz="3600" b="0" i="0">
                <a:solidFill>
                  <a:schemeClr val="tx2"/>
                </a:solidFill>
                <a:latin typeface="Kings Caslon Display" charset="0"/>
                <a:ea typeface="Kings Caslon Display" charset="0"/>
                <a:cs typeface="Kings Caslon Display" charset="0"/>
              </a:defRPr>
            </a:lvl2pPr>
            <a:lvl3pPr marL="3241" indent="0">
              <a:lnSpc>
                <a:spcPct val="105000"/>
              </a:lnSpc>
              <a:buClr>
                <a:schemeClr val="tx2"/>
              </a:buClr>
              <a:buNone/>
              <a:tabLst/>
              <a:defRPr sz="2400" b="1" i="0">
                <a:solidFill>
                  <a:schemeClr val="tx2"/>
                </a:solidFill>
                <a:latin typeface="KingsBureauGrot ThreeSeven" charset="0"/>
                <a:ea typeface="KingsBureauGrot ThreeSeven" charset="0"/>
                <a:cs typeface="KingsBureauGrot ThreeSeven" charset="0"/>
              </a:defRPr>
            </a:lvl3pPr>
            <a:lvl4pPr marL="90488" indent="-85725">
              <a:lnSpc>
                <a:spcPct val="105000"/>
              </a:lnSpc>
              <a:buClr>
                <a:schemeClr val="tx2"/>
              </a:buClr>
              <a:tabLst/>
              <a:defRPr sz="1225" b="0" i="0">
                <a:solidFill>
                  <a:schemeClr val="tx2"/>
                </a:solidFill>
                <a:latin typeface="KingsBureauGrot FiveOne" charset="0"/>
                <a:ea typeface="KingsBureauGrot FiveOne" charset="0"/>
                <a:cs typeface="KingsBureauGrot FiveOne" charset="0"/>
              </a:defRPr>
            </a:lvl4pPr>
            <a:lvl5pPr marL="180975" indent="-90488">
              <a:lnSpc>
                <a:spcPct val="105000"/>
              </a:lnSpc>
              <a:buClr>
                <a:schemeClr val="tx2"/>
              </a:buClr>
              <a:tabLst/>
              <a:defRPr sz="1225" b="0" i="0">
                <a:solidFill>
                  <a:schemeClr val="tx2"/>
                </a:solidFill>
                <a:latin typeface="KingsBureauGrot FiveOne" charset="0"/>
                <a:ea typeface="KingsBureauGrot FiveOne" charset="0"/>
                <a:cs typeface="KingsBureauGrot FiveOne"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oup 7">
            <a:extLst>
              <a:ext uri="{FF2B5EF4-FFF2-40B4-BE49-F238E27FC236}">
                <a16:creationId xmlns:a16="http://schemas.microsoft.com/office/drawing/2014/main" id="{4AEA8201-312C-3F47-B03B-5D7222CE9F48}"/>
              </a:ext>
            </a:extLst>
          </p:cNvPr>
          <p:cNvGrpSpPr>
            <a:grpSpLocks noChangeAspect="1"/>
          </p:cNvGrpSpPr>
          <p:nvPr userDrawn="1"/>
        </p:nvGrpSpPr>
        <p:grpSpPr>
          <a:xfrm>
            <a:off x="7812088" y="-1"/>
            <a:ext cx="1331911" cy="997069"/>
            <a:chOff x="7814772" y="7729978"/>
            <a:chExt cx="2509626" cy="1878704"/>
          </a:xfrm>
        </p:grpSpPr>
        <p:sp>
          <p:nvSpPr>
            <p:cNvPr id="9" name="Rectangle 8">
              <a:extLst>
                <a:ext uri="{FF2B5EF4-FFF2-40B4-BE49-F238E27FC236}">
                  <a16:creationId xmlns:a16="http://schemas.microsoft.com/office/drawing/2014/main" id="{6702043E-87ED-C649-A88F-EF5FBF5CA6E5}"/>
                </a:ext>
              </a:extLst>
            </p:cNvPr>
            <p:cNvSpPr/>
            <p:nvPr userDrawn="1"/>
          </p:nvSpPr>
          <p:spPr>
            <a:xfrm>
              <a:off x="7818494" y="7729979"/>
              <a:ext cx="2505904" cy="1878701"/>
            </a:xfrm>
            <a:prstGeom prst="rect">
              <a:avLst/>
            </a:prstGeom>
            <a:solidFill>
              <a:srgbClr val="D8081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9B17B0A4-8B67-9E44-9B7E-1975CE6E1B40}"/>
                </a:ext>
              </a:extLst>
            </p:cNvPr>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7814772" y="7729978"/>
              <a:ext cx="2496616" cy="1878704"/>
            </a:xfrm>
            <a:prstGeom prst="rect">
              <a:avLst/>
            </a:prstGeom>
          </p:spPr>
        </p:pic>
      </p:gr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MS - Informatics - content - 1 colum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3BDE1B-78D2-D94E-A3C6-A2D01E52EF3B}"/>
              </a:ext>
            </a:extLst>
          </p:cNvPr>
          <p:cNvPicPr>
            <a:picLocks noChangeAspect="1"/>
          </p:cNvPicPr>
          <p:nvPr userDrawn="1"/>
        </p:nvPicPr>
        <p:blipFill rotWithShape="1">
          <a:blip r:embed="rId2">
            <a:alphaModFix amt="35000"/>
          </a:blip>
          <a:srcRect l="4196" t="4255"/>
          <a:stretch/>
        </p:blipFill>
        <p:spPr>
          <a:xfrm>
            <a:off x="0" y="0"/>
            <a:ext cx="9144000" cy="5143500"/>
          </a:xfrm>
          <a:prstGeom prst="rect">
            <a:avLst/>
          </a:prstGeom>
        </p:spPr>
      </p:pic>
      <p:sp>
        <p:nvSpPr>
          <p:cNvPr id="2" name="Title 1"/>
          <p:cNvSpPr>
            <a:spLocks noGrp="1"/>
          </p:cNvSpPr>
          <p:nvPr>
            <p:ph type="title"/>
          </p:nvPr>
        </p:nvSpPr>
        <p:spPr>
          <a:xfrm>
            <a:off x="215900" y="540000"/>
            <a:ext cx="7885112" cy="540000"/>
          </a:xfrm>
        </p:spPr>
        <p:txBody>
          <a:bodyPr>
            <a:normAutofit/>
          </a:bodyPr>
          <a:lstStyle>
            <a:lvl1pPr>
              <a:defRPr sz="3200" b="1" i="0">
                <a:solidFill>
                  <a:schemeClr val="accent5"/>
                </a:solidFill>
                <a:latin typeface="KingsBureauGrot ThreeSeven" charset="0"/>
                <a:ea typeface="KingsBureauGrot ThreeSeven" charset="0"/>
                <a:cs typeface="KingsBureauGrot ThreeSeven" charset="0"/>
              </a:defRPr>
            </a:lvl1pPr>
          </a:lstStyle>
          <a:p>
            <a:r>
              <a:rPr lang="en-US" dirty="0"/>
              <a:t>Click to edit Master title style</a:t>
            </a:r>
          </a:p>
        </p:txBody>
      </p:sp>
      <p:sp>
        <p:nvSpPr>
          <p:cNvPr id="6" name="Content Placeholder 3"/>
          <p:cNvSpPr>
            <a:spLocks noGrp="1"/>
          </p:cNvSpPr>
          <p:nvPr>
            <p:ph sz="quarter" idx="12"/>
          </p:nvPr>
        </p:nvSpPr>
        <p:spPr>
          <a:xfrm>
            <a:off x="215901" y="1276350"/>
            <a:ext cx="7885112" cy="3403600"/>
          </a:xfrm>
        </p:spPr>
        <p:txBody>
          <a:bodyPr>
            <a:normAutofit/>
          </a:bodyPr>
          <a:lstStyle>
            <a:lvl1pPr marL="0" indent="0">
              <a:lnSpc>
                <a:spcPts val="2100"/>
              </a:lnSpc>
              <a:buNone/>
              <a:defRPr sz="1700" b="1" i="0">
                <a:solidFill>
                  <a:schemeClr val="accent5"/>
                </a:solidFill>
                <a:latin typeface="KingsBureauGrot ThreeSeven" charset="0"/>
                <a:ea typeface="KingsBureauGrot ThreeSeven" charset="0"/>
                <a:cs typeface="KingsBureauGrot ThreeSeven" charset="0"/>
              </a:defRPr>
            </a:lvl1pPr>
            <a:lvl2pPr marL="4763" indent="0">
              <a:lnSpc>
                <a:spcPts val="2100"/>
              </a:lnSpc>
              <a:buNone/>
              <a:tabLst/>
              <a:defRPr sz="1700" b="0" i="0">
                <a:solidFill>
                  <a:schemeClr val="accent5"/>
                </a:solidFill>
                <a:latin typeface="KingsBureauGrot FiveOne" charset="0"/>
                <a:ea typeface="KingsBureauGrot FiveOne" charset="0"/>
                <a:cs typeface="KingsBureauGrot FiveOne" charset="0"/>
              </a:defRPr>
            </a:lvl2pPr>
            <a:lvl3pPr marL="177800" indent="-173038">
              <a:lnSpc>
                <a:spcPts val="2100"/>
              </a:lnSpc>
              <a:buClr>
                <a:schemeClr val="accent5"/>
              </a:buClr>
              <a:tabLst/>
              <a:defRPr sz="1800" b="0" i="0">
                <a:latin typeface="Kings Caslon Text" charset="0"/>
                <a:ea typeface="Kings Caslon Text" charset="0"/>
                <a:cs typeface="Kings Caslon Text" charset="0"/>
              </a:defRPr>
            </a:lvl3pPr>
            <a:lvl4pPr marL="179388" indent="-176213">
              <a:lnSpc>
                <a:spcPts val="2100"/>
              </a:lnSpc>
              <a:buClr>
                <a:schemeClr val="accent5"/>
              </a:buClr>
              <a:tabLst/>
              <a:defRPr sz="1800" b="0" i="0">
                <a:latin typeface="Kings Caslon Text" charset="0"/>
                <a:ea typeface="Kings Caslon Text" charset="0"/>
                <a:cs typeface="Kings Caslon Text" charset="0"/>
              </a:defRPr>
            </a:lvl4pPr>
            <a:lvl5pPr marL="355600" indent="-176213">
              <a:lnSpc>
                <a:spcPts val="2100"/>
              </a:lnSpc>
              <a:buClr>
                <a:schemeClr val="accent5"/>
              </a:buClr>
              <a:tabLst/>
              <a:defRPr sz="1800" b="0" i="0">
                <a:latin typeface="Kings Caslon Text" charset="0"/>
                <a:ea typeface="Kings Caslon Text" charset="0"/>
                <a:cs typeface="Kings Caslon Tex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25298D96-3AD8-994A-BB23-267AC272F1DB}"/>
              </a:ext>
            </a:extLst>
          </p:cNvPr>
          <p:cNvSpPr txBox="1"/>
          <p:nvPr userDrawn="1"/>
        </p:nvSpPr>
        <p:spPr>
          <a:xfrm>
            <a:off x="215900" y="189955"/>
            <a:ext cx="6121400" cy="307777"/>
          </a:xfrm>
          <a:prstGeom prst="rect">
            <a:avLst/>
          </a:prstGeom>
          <a:noFill/>
        </p:spPr>
        <p:txBody>
          <a:bodyPr wrap="square" lIns="0" tIns="0" rIns="0" bIns="0" rtlCol="0">
            <a:spAutoFit/>
          </a:bodyPr>
          <a:lstStyle/>
          <a:p>
            <a:pPr marL="0" marR="0" indent="0" algn="l" defTabSz="311073" rtl="0" eaLnBrk="1" fontAlgn="auto" latinLnBrk="0" hangingPunct="1">
              <a:lnSpc>
                <a:spcPct val="100000"/>
              </a:lnSpc>
              <a:spcBef>
                <a:spcPts val="0"/>
              </a:spcBef>
              <a:spcAft>
                <a:spcPts val="0"/>
              </a:spcAft>
              <a:buClrTx/>
              <a:buSzTx/>
              <a:buFontTx/>
              <a:buNone/>
              <a:tabLst/>
              <a:defRPr/>
            </a:pPr>
            <a:r>
              <a:rPr lang="en-US" sz="1000" b="1" i="0" dirty="0">
                <a:solidFill>
                  <a:schemeClr val="tx2"/>
                </a:solidFill>
                <a:latin typeface="KingsBureauGrot ThreeSeven" charset="0"/>
                <a:ea typeface="KingsBureauGrot ThreeSeven" charset="0"/>
                <a:cs typeface="KingsBureauGrot ThreeSeven" charset="0"/>
              </a:rPr>
              <a:t>FACULTY OF NATURAL &amp; MATHEMATICAL SCIENCES</a:t>
            </a:r>
          </a:p>
          <a:p>
            <a:pPr marL="0" marR="0" indent="0" algn="l" defTabSz="311073" rtl="0" eaLnBrk="1" fontAlgn="auto" latinLnBrk="0" hangingPunct="1">
              <a:lnSpc>
                <a:spcPct val="100000"/>
              </a:lnSpc>
              <a:spcBef>
                <a:spcPts val="0"/>
              </a:spcBef>
              <a:spcAft>
                <a:spcPts val="0"/>
              </a:spcAft>
              <a:buClrTx/>
              <a:buSzTx/>
              <a:buFontTx/>
              <a:buNone/>
              <a:tabLst/>
              <a:defRPr/>
            </a:pPr>
            <a:r>
              <a:rPr lang="en-US" sz="1000" b="1" i="0" dirty="0">
                <a:solidFill>
                  <a:schemeClr val="accent5"/>
                </a:solidFill>
                <a:latin typeface="KingsBureauGrot ThreeSeven" charset="0"/>
                <a:ea typeface="KingsBureauGrot ThreeSeven" charset="0"/>
                <a:cs typeface="KingsBureauGrot ThreeSeven" charset="0"/>
              </a:rPr>
              <a:t>DEPARTMENT OF INFORMATICS</a:t>
            </a:r>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NMS - Informatics - content - 2 column">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75BDB7D-B843-DB4A-BF4B-07FAD7CC00CD}"/>
              </a:ext>
            </a:extLst>
          </p:cNvPr>
          <p:cNvPicPr>
            <a:picLocks noChangeAspect="1"/>
          </p:cNvPicPr>
          <p:nvPr userDrawn="1"/>
        </p:nvPicPr>
        <p:blipFill rotWithShape="1">
          <a:blip r:embed="rId2">
            <a:alphaModFix amt="35000"/>
          </a:blip>
          <a:srcRect l="4196" t="4255"/>
          <a:stretch/>
        </p:blipFill>
        <p:spPr>
          <a:xfrm>
            <a:off x="0" y="0"/>
            <a:ext cx="9144000" cy="5143500"/>
          </a:xfrm>
          <a:prstGeom prst="rect">
            <a:avLst/>
          </a:prstGeom>
        </p:spPr>
      </p:pic>
      <p:sp>
        <p:nvSpPr>
          <p:cNvPr id="2" name="Title 1"/>
          <p:cNvSpPr>
            <a:spLocks noGrp="1"/>
          </p:cNvSpPr>
          <p:nvPr>
            <p:ph type="title"/>
          </p:nvPr>
        </p:nvSpPr>
        <p:spPr>
          <a:xfrm>
            <a:off x="215899" y="540000"/>
            <a:ext cx="7885113" cy="540000"/>
          </a:xfrm>
        </p:spPr>
        <p:txBody>
          <a:bodyPr>
            <a:normAutofit/>
          </a:bodyPr>
          <a:lstStyle>
            <a:lvl1pPr>
              <a:defRPr sz="3200" b="1" i="0">
                <a:solidFill>
                  <a:schemeClr val="accent5"/>
                </a:solidFill>
                <a:latin typeface="KingsBureauGrot ThreeSeven" charset="0"/>
                <a:ea typeface="KingsBureauGrot ThreeSeven" charset="0"/>
                <a:cs typeface="KingsBureauGrot ThreeSeven" charset="0"/>
              </a:defRPr>
            </a:lvl1pPr>
          </a:lstStyle>
          <a:p>
            <a:r>
              <a:rPr lang="en-US" dirty="0"/>
              <a:t>Click to edit Master title style</a:t>
            </a:r>
          </a:p>
        </p:txBody>
      </p:sp>
      <p:sp>
        <p:nvSpPr>
          <p:cNvPr id="7" name="Content Placeholder 3"/>
          <p:cNvSpPr>
            <a:spLocks noGrp="1"/>
          </p:cNvSpPr>
          <p:nvPr>
            <p:ph sz="quarter" idx="13"/>
          </p:nvPr>
        </p:nvSpPr>
        <p:spPr>
          <a:xfrm>
            <a:off x="215900" y="1276350"/>
            <a:ext cx="3816350" cy="3403650"/>
          </a:xfrm>
        </p:spPr>
        <p:txBody>
          <a:bodyPr/>
          <a:lstStyle>
            <a:lvl1pPr>
              <a:buClr>
                <a:schemeClr val="accent5"/>
              </a:buClr>
              <a:defRPr>
                <a:solidFill>
                  <a:schemeClr val="accent5"/>
                </a:solidFill>
              </a:defRPr>
            </a:lvl1pPr>
            <a:lvl2pPr>
              <a:buClr>
                <a:schemeClr val="accent5"/>
              </a:buClr>
              <a:defRPr>
                <a:solidFill>
                  <a:schemeClr val="accent5"/>
                </a:solidFill>
              </a:defRPr>
            </a:lvl2pPr>
            <a:lvl3pPr>
              <a:buClr>
                <a:schemeClr val="accent5"/>
              </a:buClr>
              <a:defRPr/>
            </a:lvl3pPr>
            <a:lvl4pPr>
              <a:buClr>
                <a:schemeClr val="accent5"/>
              </a:buClr>
              <a:defRPr/>
            </a:lvl4pPr>
            <a:lvl5pPr>
              <a:buClr>
                <a:schemeClr val="accent5"/>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3"/>
          <p:cNvSpPr>
            <a:spLocks noGrp="1"/>
          </p:cNvSpPr>
          <p:nvPr>
            <p:ph sz="quarter" idx="14"/>
          </p:nvPr>
        </p:nvSpPr>
        <p:spPr>
          <a:xfrm>
            <a:off x="4284663" y="1276350"/>
            <a:ext cx="3816350" cy="3403650"/>
          </a:xfrm>
        </p:spPr>
        <p:txBody>
          <a:bodyPr/>
          <a:lstStyle>
            <a:lvl1pPr>
              <a:buClr>
                <a:schemeClr val="accent5"/>
              </a:buClr>
              <a:defRPr>
                <a:solidFill>
                  <a:schemeClr val="accent5"/>
                </a:solidFill>
              </a:defRPr>
            </a:lvl1pPr>
            <a:lvl2pPr>
              <a:buClr>
                <a:schemeClr val="accent5"/>
              </a:buClr>
              <a:defRPr>
                <a:solidFill>
                  <a:schemeClr val="accent5"/>
                </a:solidFill>
              </a:defRPr>
            </a:lvl2pPr>
            <a:lvl3pPr>
              <a:buClr>
                <a:schemeClr val="accent5"/>
              </a:buClr>
              <a:defRPr/>
            </a:lvl3pPr>
            <a:lvl4pPr>
              <a:buClr>
                <a:schemeClr val="accent5"/>
              </a:buClr>
              <a:defRPr/>
            </a:lvl4pPr>
            <a:lvl5pPr>
              <a:buClr>
                <a:schemeClr val="accent5"/>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a:extLst>
              <a:ext uri="{FF2B5EF4-FFF2-40B4-BE49-F238E27FC236}">
                <a16:creationId xmlns:a16="http://schemas.microsoft.com/office/drawing/2014/main" id="{3D4784AA-FB0F-3240-97B1-38BF7F2A434C}"/>
              </a:ext>
            </a:extLst>
          </p:cNvPr>
          <p:cNvSpPr txBox="1"/>
          <p:nvPr userDrawn="1"/>
        </p:nvSpPr>
        <p:spPr>
          <a:xfrm>
            <a:off x="215900" y="189955"/>
            <a:ext cx="6121400" cy="307777"/>
          </a:xfrm>
          <a:prstGeom prst="rect">
            <a:avLst/>
          </a:prstGeom>
          <a:noFill/>
        </p:spPr>
        <p:txBody>
          <a:bodyPr wrap="square" lIns="0" tIns="0" rIns="0" bIns="0" rtlCol="0">
            <a:spAutoFit/>
          </a:bodyPr>
          <a:lstStyle/>
          <a:p>
            <a:pPr marL="0" marR="0" indent="0" algn="l" defTabSz="311073" rtl="0" eaLnBrk="1" fontAlgn="auto" latinLnBrk="0" hangingPunct="1">
              <a:lnSpc>
                <a:spcPct val="100000"/>
              </a:lnSpc>
              <a:spcBef>
                <a:spcPts val="0"/>
              </a:spcBef>
              <a:spcAft>
                <a:spcPts val="0"/>
              </a:spcAft>
              <a:buClrTx/>
              <a:buSzTx/>
              <a:buFontTx/>
              <a:buNone/>
              <a:tabLst/>
              <a:defRPr/>
            </a:pPr>
            <a:r>
              <a:rPr lang="en-US" sz="1000" b="1" i="0" dirty="0">
                <a:solidFill>
                  <a:schemeClr val="tx2"/>
                </a:solidFill>
                <a:latin typeface="KingsBureauGrot ThreeSeven" charset="0"/>
                <a:ea typeface="KingsBureauGrot ThreeSeven" charset="0"/>
                <a:cs typeface="KingsBureauGrot ThreeSeven" charset="0"/>
              </a:rPr>
              <a:t>FACULTY OF NATURAL &amp; MATHEMATICAL SCIENCES</a:t>
            </a:r>
          </a:p>
          <a:p>
            <a:pPr marL="0" marR="0" indent="0" algn="l" defTabSz="311073" rtl="0" eaLnBrk="1" fontAlgn="auto" latinLnBrk="0" hangingPunct="1">
              <a:lnSpc>
                <a:spcPct val="100000"/>
              </a:lnSpc>
              <a:spcBef>
                <a:spcPts val="0"/>
              </a:spcBef>
              <a:spcAft>
                <a:spcPts val="0"/>
              </a:spcAft>
              <a:buClrTx/>
              <a:buSzTx/>
              <a:buFontTx/>
              <a:buNone/>
              <a:tabLst/>
              <a:defRPr/>
            </a:pPr>
            <a:r>
              <a:rPr lang="en-US" sz="1000" b="1" i="0" dirty="0">
                <a:solidFill>
                  <a:schemeClr val="accent5"/>
                </a:solidFill>
                <a:latin typeface="KingsBureauGrot ThreeSeven" charset="0"/>
                <a:ea typeface="KingsBureauGrot ThreeSeven" charset="0"/>
                <a:cs typeface="KingsBureauGrot ThreeSeven" charset="0"/>
              </a:rPr>
              <a:t>DEPARTMENT OF INFORMATICS</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MS - Faculty - section star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E605D2E-598C-2849-8CBA-816E9FB53DDE}"/>
              </a:ext>
            </a:extLst>
          </p:cNvPr>
          <p:cNvPicPr>
            <a:picLocks noChangeAspect="1"/>
          </p:cNvPicPr>
          <p:nvPr userDrawn="1"/>
        </p:nvPicPr>
        <p:blipFill rotWithShape="1">
          <a:blip r:embed="rId2" r:link="rId3">
            <a:extLst>
              <a:ext uri="{28A0092B-C50C-407E-A947-70E740481C1C}">
                <a14:useLocalDpi xmlns:a14="http://schemas.microsoft.com/office/drawing/2010/main" val="0"/>
              </a:ext>
            </a:extLst>
          </a:blip>
          <a:srcRect l="-693" t="4066" r="4760"/>
          <a:stretch>
            <a:fillRect/>
          </a:stretch>
        </p:blipFill>
        <p:spPr>
          <a:xfrm>
            <a:off x="0" y="0"/>
            <a:ext cx="9144001" cy="5143244"/>
          </a:xfrm>
          <a:prstGeom prst="rect">
            <a:avLst/>
          </a:prstGeom>
        </p:spPr>
      </p:pic>
      <p:sp>
        <p:nvSpPr>
          <p:cNvPr id="16" name="Text Placeholder 26"/>
          <p:cNvSpPr>
            <a:spLocks noGrp="1"/>
          </p:cNvSpPr>
          <p:nvPr>
            <p:ph type="body" sz="quarter" idx="11"/>
          </p:nvPr>
        </p:nvSpPr>
        <p:spPr>
          <a:xfrm>
            <a:off x="215900" y="1276350"/>
            <a:ext cx="6121400" cy="3481884"/>
          </a:xfrm>
        </p:spPr>
        <p:txBody>
          <a:bodyPr anchor="b" anchorCtr="0">
            <a:noAutofit/>
          </a:bodyPr>
          <a:lstStyle>
            <a:lvl1pPr marL="0" indent="0">
              <a:lnSpc>
                <a:spcPct val="90000"/>
              </a:lnSpc>
              <a:buClr>
                <a:schemeClr val="tx2"/>
              </a:buClr>
              <a:buFontTx/>
              <a:buNone/>
              <a:defRPr sz="3600" b="1" i="0">
                <a:solidFill>
                  <a:schemeClr val="tx2"/>
                </a:solidFill>
                <a:latin typeface="KingsBureauGrot ThreeSeven" charset="0"/>
                <a:ea typeface="KingsBureauGrot ThreeSeven" charset="0"/>
                <a:cs typeface="KingsBureauGrot ThreeSeven" charset="0"/>
              </a:defRPr>
            </a:lvl1pPr>
            <a:lvl2pPr marL="3240" indent="0">
              <a:lnSpc>
                <a:spcPct val="90000"/>
              </a:lnSpc>
              <a:spcAft>
                <a:spcPts val="1200"/>
              </a:spcAft>
              <a:buClr>
                <a:schemeClr val="tx2"/>
              </a:buClr>
              <a:buFontTx/>
              <a:buNone/>
              <a:tabLst/>
              <a:defRPr sz="3600" b="0" i="0">
                <a:solidFill>
                  <a:schemeClr val="tx2"/>
                </a:solidFill>
                <a:latin typeface="Kings Caslon Display" charset="0"/>
                <a:ea typeface="Kings Caslon Display" charset="0"/>
                <a:cs typeface="Kings Caslon Display" charset="0"/>
              </a:defRPr>
            </a:lvl2pPr>
            <a:lvl3pPr marL="3241" indent="0">
              <a:lnSpc>
                <a:spcPct val="105000"/>
              </a:lnSpc>
              <a:buClr>
                <a:schemeClr val="tx2"/>
              </a:buClr>
              <a:buNone/>
              <a:tabLst/>
              <a:defRPr sz="2400" b="1" i="0">
                <a:solidFill>
                  <a:schemeClr val="tx2"/>
                </a:solidFill>
                <a:latin typeface="KingsBureauGrot ThreeSeven" charset="0"/>
                <a:ea typeface="KingsBureauGrot ThreeSeven" charset="0"/>
                <a:cs typeface="KingsBureauGrot ThreeSeven" charset="0"/>
              </a:defRPr>
            </a:lvl3pPr>
            <a:lvl4pPr marL="90488" indent="-85725">
              <a:lnSpc>
                <a:spcPct val="105000"/>
              </a:lnSpc>
              <a:buClr>
                <a:schemeClr val="tx2"/>
              </a:buClr>
              <a:tabLst/>
              <a:defRPr sz="1225" b="0" i="0">
                <a:solidFill>
                  <a:schemeClr val="tx2"/>
                </a:solidFill>
                <a:latin typeface="KingsBureauGrot FiveOne" charset="0"/>
                <a:ea typeface="KingsBureauGrot FiveOne" charset="0"/>
                <a:cs typeface="KingsBureauGrot FiveOne" charset="0"/>
              </a:defRPr>
            </a:lvl4pPr>
            <a:lvl5pPr marL="180975" indent="-90488">
              <a:lnSpc>
                <a:spcPct val="105000"/>
              </a:lnSpc>
              <a:buClr>
                <a:schemeClr val="tx2"/>
              </a:buClr>
              <a:tabLst/>
              <a:defRPr sz="1225" b="0" i="0">
                <a:solidFill>
                  <a:schemeClr val="tx2"/>
                </a:solidFill>
                <a:latin typeface="KingsBureauGrot FiveOne" charset="0"/>
                <a:ea typeface="KingsBureauGrot FiveOne" charset="0"/>
                <a:cs typeface="KingsBureauGrot FiveOne"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BD301ED5-1653-0745-8916-F8CDA55F3631}"/>
              </a:ext>
            </a:extLst>
          </p:cNvPr>
          <p:cNvSpPr txBox="1"/>
          <p:nvPr userDrawn="1"/>
        </p:nvSpPr>
        <p:spPr>
          <a:xfrm>
            <a:off x="215900" y="189955"/>
            <a:ext cx="6483994" cy="153888"/>
          </a:xfrm>
          <a:prstGeom prst="rect">
            <a:avLst/>
          </a:prstGeom>
          <a:noFill/>
        </p:spPr>
        <p:txBody>
          <a:bodyPr wrap="square" lIns="0" tIns="0" rIns="0" bIns="0" rtlCol="0">
            <a:spAutoFit/>
          </a:bodyPr>
          <a:lstStyle/>
          <a:p>
            <a:pPr marL="0" marR="0" indent="0" algn="l" defTabSz="311073" rtl="0" eaLnBrk="1" fontAlgn="auto" latinLnBrk="0" hangingPunct="1">
              <a:lnSpc>
                <a:spcPct val="100000"/>
              </a:lnSpc>
              <a:spcBef>
                <a:spcPts val="0"/>
              </a:spcBef>
              <a:spcAft>
                <a:spcPts val="0"/>
              </a:spcAft>
              <a:buClrTx/>
              <a:buSzTx/>
              <a:buFontTx/>
              <a:buNone/>
              <a:tabLst/>
              <a:defRPr/>
            </a:pPr>
            <a:r>
              <a:rPr lang="en-US" sz="1000" b="1" i="0" dirty="0">
                <a:solidFill>
                  <a:schemeClr val="tx2"/>
                </a:solidFill>
                <a:latin typeface="KingsBureauGrot ThreeSeven" charset="0"/>
                <a:ea typeface="KingsBureauGrot ThreeSeven" charset="0"/>
                <a:cs typeface="KingsBureauGrot ThreeSeven" charset="0"/>
              </a:rPr>
              <a:t>FACULTY OF NATURAL &amp; MATHEMATICAL SCIENCES</a:t>
            </a:r>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MS - Informatics - content - 3 colum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7F5563C-AE61-AC40-943C-554FC49BED5B}"/>
              </a:ext>
            </a:extLst>
          </p:cNvPr>
          <p:cNvPicPr>
            <a:picLocks noChangeAspect="1"/>
          </p:cNvPicPr>
          <p:nvPr userDrawn="1"/>
        </p:nvPicPr>
        <p:blipFill rotWithShape="1">
          <a:blip r:embed="rId2">
            <a:alphaModFix amt="35000"/>
          </a:blip>
          <a:srcRect l="4196" t="4255"/>
          <a:stretch/>
        </p:blipFill>
        <p:spPr>
          <a:xfrm>
            <a:off x="0" y="0"/>
            <a:ext cx="9144000" cy="5143500"/>
          </a:xfrm>
          <a:prstGeom prst="rect">
            <a:avLst/>
          </a:prstGeom>
        </p:spPr>
      </p:pic>
      <p:sp>
        <p:nvSpPr>
          <p:cNvPr id="2" name="Title 1"/>
          <p:cNvSpPr>
            <a:spLocks noGrp="1"/>
          </p:cNvSpPr>
          <p:nvPr>
            <p:ph type="title"/>
          </p:nvPr>
        </p:nvSpPr>
        <p:spPr>
          <a:xfrm>
            <a:off x="215899" y="540000"/>
            <a:ext cx="7885113" cy="540000"/>
          </a:xfrm>
        </p:spPr>
        <p:txBody>
          <a:bodyPr>
            <a:normAutofit/>
          </a:bodyPr>
          <a:lstStyle>
            <a:lvl1pPr>
              <a:defRPr sz="3200" b="1" i="0">
                <a:solidFill>
                  <a:schemeClr val="accent5"/>
                </a:solidFill>
                <a:latin typeface="KingsBureauGrot ThreeSeven" charset="0"/>
                <a:ea typeface="KingsBureauGrot ThreeSeven" charset="0"/>
                <a:cs typeface="KingsBureauGrot ThreeSeven" charset="0"/>
              </a:defRPr>
            </a:lvl1pPr>
          </a:lstStyle>
          <a:p>
            <a:r>
              <a:rPr lang="en-US" dirty="0"/>
              <a:t>Click to edit Master title style</a:t>
            </a:r>
          </a:p>
        </p:txBody>
      </p:sp>
      <p:sp>
        <p:nvSpPr>
          <p:cNvPr id="21" name="Content Placeholder 3"/>
          <p:cNvSpPr>
            <a:spLocks noGrp="1"/>
          </p:cNvSpPr>
          <p:nvPr>
            <p:ph sz="quarter" idx="14"/>
          </p:nvPr>
        </p:nvSpPr>
        <p:spPr>
          <a:xfrm>
            <a:off x="215900" y="1276350"/>
            <a:ext cx="2484438" cy="3403600"/>
          </a:xfrm>
        </p:spPr>
        <p:txBody>
          <a:bodyPr>
            <a:normAutofit/>
          </a:bodyPr>
          <a:lstStyle>
            <a:lvl1pPr>
              <a:lnSpc>
                <a:spcPts val="1650"/>
              </a:lnSpc>
              <a:buClr>
                <a:schemeClr val="accent5"/>
              </a:buClr>
              <a:defRPr sz="1300">
                <a:solidFill>
                  <a:schemeClr val="accent5"/>
                </a:solidFill>
              </a:defRPr>
            </a:lvl1pPr>
            <a:lvl2pPr>
              <a:lnSpc>
                <a:spcPts val="1650"/>
              </a:lnSpc>
              <a:buClr>
                <a:schemeClr val="accent5"/>
              </a:buClr>
              <a:defRPr sz="1300">
                <a:solidFill>
                  <a:schemeClr val="accent5"/>
                </a:solidFill>
              </a:defRPr>
            </a:lvl2pPr>
            <a:lvl3pPr>
              <a:lnSpc>
                <a:spcPts val="1650"/>
              </a:lnSpc>
              <a:buClr>
                <a:schemeClr val="accent5"/>
              </a:buClr>
              <a:defRPr sz="1400"/>
            </a:lvl3pPr>
            <a:lvl4pPr>
              <a:lnSpc>
                <a:spcPts val="1650"/>
              </a:lnSpc>
              <a:buClr>
                <a:schemeClr val="accent5"/>
              </a:buClr>
              <a:defRPr sz="1400"/>
            </a:lvl4pPr>
            <a:lvl5pPr>
              <a:lnSpc>
                <a:spcPts val="1650"/>
              </a:lnSpc>
              <a:buClr>
                <a:schemeClr val="accent5"/>
              </a:buCl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3"/>
          <p:cNvSpPr>
            <a:spLocks noGrp="1"/>
          </p:cNvSpPr>
          <p:nvPr>
            <p:ph sz="quarter" idx="15"/>
          </p:nvPr>
        </p:nvSpPr>
        <p:spPr>
          <a:xfrm>
            <a:off x="5616574" y="1276350"/>
            <a:ext cx="2484437" cy="3403600"/>
          </a:xfrm>
        </p:spPr>
        <p:txBody>
          <a:bodyPr>
            <a:normAutofit/>
          </a:bodyPr>
          <a:lstStyle>
            <a:lvl1pPr>
              <a:lnSpc>
                <a:spcPts val="1650"/>
              </a:lnSpc>
              <a:buClr>
                <a:schemeClr val="accent5"/>
              </a:buClr>
              <a:defRPr sz="1300">
                <a:solidFill>
                  <a:schemeClr val="accent5"/>
                </a:solidFill>
              </a:defRPr>
            </a:lvl1pPr>
            <a:lvl2pPr>
              <a:lnSpc>
                <a:spcPts val="1650"/>
              </a:lnSpc>
              <a:buClr>
                <a:schemeClr val="accent5"/>
              </a:buClr>
              <a:defRPr sz="1300">
                <a:solidFill>
                  <a:schemeClr val="accent5"/>
                </a:solidFill>
              </a:defRPr>
            </a:lvl2pPr>
            <a:lvl3pPr>
              <a:lnSpc>
                <a:spcPts val="1650"/>
              </a:lnSpc>
              <a:buClr>
                <a:schemeClr val="accent5"/>
              </a:buClr>
              <a:defRPr sz="1400"/>
            </a:lvl3pPr>
            <a:lvl4pPr>
              <a:lnSpc>
                <a:spcPts val="1650"/>
              </a:lnSpc>
              <a:buClr>
                <a:schemeClr val="accent5"/>
              </a:buClr>
              <a:defRPr sz="1400"/>
            </a:lvl4pPr>
            <a:lvl5pPr>
              <a:lnSpc>
                <a:spcPts val="1650"/>
              </a:lnSpc>
              <a:buClr>
                <a:schemeClr val="accent5"/>
              </a:buCl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3"/>
          <p:cNvSpPr>
            <a:spLocks noGrp="1"/>
          </p:cNvSpPr>
          <p:nvPr>
            <p:ph sz="quarter" idx="16"/>
          </p:nvPr>
        </p:nvSpPr>
        <p:spPr>
          <a:xfrm>
            <a:off x="2916237" y="1276350"/>
            <a:ext cx="2484437" cy="3403600"/>
          </a:xfrm>
        </p:spPr>
        <p:txBody>
          <a:bodyPr>
            <a:normAutofit/>
          </a:bodyPr>
          <a:lstStyle>
            <a:lvl1pPr>
              <a:lnSpc>
                <a:spcPts val="1650"/>
              </a:lnSpc>
              <a:buClr>
                <a:schemeClr val="accent5"/>
              </a:buClr>
              <a:defRPr sz="1300">
                <a:solidFill>
                  <a:schemeClr val="accent5"/>
                </a:solidFill>
              </a:defRPr>
            </a:lvl1pPr>
            <a:lvl2pPr>
              <a:lnSpc>
                <a:spcPts val="1650"/>
              </a:lnSpc>
              <a:buClr>
                <a:schemeClr val="accent5"/>
              </a:buClr>
              <a:defRPr sz="1300">
                <a:solidFill>
                  <a:schemeClr val="accent5"/>
                </a:solidFill>
              </a:defRPr>
            </a:lvl2pPr>
            <a:lvl3pPr>
              <a:lnSpc>
                <a:spcPts val="1650"/>
              </a:lnSpc>
              <a:buClr>
                <a:schemeClr val="accent5"/>
              </a:buClr>
              <a:defRPr sz="1400"/>
            </a:lvl3pPr>
            <a:lvl4pPr>
              <a:lnSpc>
                <a:spcPts val="1650"/>
              </a:lnSpc>
              <a:buClr>
                <a:schemeClr val="accent5"/>
              </a:buClr>
              <a:defRPr sz="1400"/>
            </a:lvl4pPr>
            <a:lvl5pPr>
              <a:lnSpc>
                <a:spcPts val="1650"/>
              </a:lnSpc>
              <a:buClr>
                <a:schemeClr val="accent5"/>
              </a:buCl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a:extLst>
              <a:ext uri="{FF2B5EF4-FFF2-40B4-BE49-F238E27FC236}">
                <a16:creationId xmlns:a16="http://schemas.microsoft.com/office/drawing/2014/main" id="{36402EAC-C24F-8D4B-8F75-DC55D0664EB2}"/>
              </a:ext>
            </a:extLst>
          </p:cNvPr>
          <p:cNvSpPr txBox="1"/>
          <p:nvPr userDrawn="1"/>
        </p:nvSpPr>
        <p:spPr>
          <a:xfrm>
            <a:off x="215900" y="189955"/>
            <a:ext cx="6121400" cy="307777"/>
          </a:xfrm>
          <a:prstGeom prst="rect">
            <a:avLst/>
          </a:prstGeom>
          <a:noFill/>
        </p:spPr>
        <p:txBody>
          <a:bodyPr wrap="square" lIns="0" tIns="0" rIns="0" bIns="0" rtlCol="0">
            <a:spAutoFit/>
          </a:bodyPr>
          <a:lstStyle/>
          <a:p>
            <a:pPr marL="0" marR="0" indent="0" algn="l" defTabSz="311073" rtl="0" eaLnBrk="1" fontAlgn="auto" latinLnBrk="0" hangingPunct="1">
              <a:lnSpc>
                <a:spcPct val="100000"/>
              </a:lnSpc>
              <a:spcBef>
                <a:spcPts val="0"/>
              </a:spcBef>
              <a:spcAft>
                <a:spcPts val="0"/>
              </a:spcAft>
              <a:buClrTx/>
              <a:buSzTx/>
              <a:buFontTx/>
              <a:buNone/>
              <a:tabLst/>
              <a:defRPr/>
            </a:pPr>
            <a:r>
              <a:rPr lang="en-US" sz="1000" b="1" i="0" dirty="0">
                <a:solidFill>
                  <a:schemeClr val="tx2"/>
                </a:solidFill>
                <a:latin typeface="KingsBureauGrot ThreeSeven" charset="0"/>
                <a:ea typeface="KingsBureauGrot ThreeSeven" charset="0"/>
                <a:cs typeface="KingsBureauGrot ThreeSeven" charset="0"/>
              </a:rPr>
              <a:t>FACULTY OF NATURAL &amp; MATHEMATICAL SCIENCES</a:t>
            </a:r>
          </a:p>
          <a:p>
            <a:pPr marL="0" marR="0" indent="0" algn="l" defTabSz="311073" rtl="0" eaLnBrk="1" fontAlgn="auto" latinLnBrk="0" hangingPunct="1">
              <a:lnSpc>
                <a:spcPct val="100000"/>
              </a:lnSpc>
              <a:spcBef>
                <a:spcPts val="0"/>
              </a:spcBef>
              <a:spcAft>
                <a:spcPts val="0"/>
              </a:spcAft>
              <a:buClrTx/>
              <a:buSzTx/>
              <a:buFontTx/>
              <a:buNone/>
              <a:tabLst/>
              <a:defRPr/>
            </a:pPr>
            <a:r>
              <a:rPr lang="en-US" sz="1000" b="1" i="0" dirty="0">
                <a:solidFill>
                  <a:schemeClr val="accent5"/>
                </a:solidFill>
                <a:latin typeface="KingsBureauGrot ThreeSeven" charset="0"/>
                <a:ea typeface="KingsBureauGrot ThreeSeven" charset="0"/>
                <a:cs typeface="KingsBureauGrot ThreeSeven" charset="0"/>
              </a:rPr>
              <a:t>DEPARTMENT OF INFORMATICS</a:t>
            </a:r>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NMS - Informatics - contac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98FE33A-0639-BA44-BB0F-255927AD493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255" r="4923"/>
          <a:stretch/>
        </p:blipFill>
        <p:spPr>
          <a:xfrm>
            <a:off x="63792" y="-2"/>
            <a:ext cx="9080208" cy="5143502"/>
          </a:xfrm>
          <a:prstGeom prst="rect">
            <a:avLst/>
          </a:prstGeom>
        </p:spPr>
      </p:pic>
      <p:sp>
        <p:nvSpPr>
          <p:cNvPr id="8" name="Text Placeholder 26"/>
          <p:cNvSpPr>
            <a:spLocks noGrp="1"/>
          </p:cNvSpPr>
          <p:nvPr>
            <p:ph type="body" sz="quarter" idx="11"/>
          </p:nvPr>
        </p:nvSpPr>
        <p:spPr>
          <a:xfrm>
            <a:off x="215900" y="1276350"/>
            <a:ext cx="6121400" cy="3481884"/>
          </a:xfrm>
        </p:spPr>
        <p:txBody>
          <a:bodyPr anchor="b" anchorCtr="0">
            <a:noAutofit/>
          </a:bodyPr>
          <a:lstStyle>
            <a:lvl1pPr marL="0" indent="0">
              <a:lnSpc>
                <a:spcPct val="100000"/>
              </a:lnSpc>
              <a:buClr>
                <a:schemeClr val="tx2"/>
              </a:buClr>
              <a:buFontTx/>
              <a:buNone/>
              <a:defRPr sz="1800" b="1" i="0">
                <a:solidFill>
                  <a:schemeClr val="tx2"/>
                </a:solidFill>
                <a:latin typeface="KingsBureauGrot ThreeSeven" charset="0"/>
                <a:ea typeface="KingsBureauGrot ThreeSeven" charset="0"/>
                <a:cs typeface="KingsBureauGrot ThreeSeven" charset="0"/>
              </a:defRPr>
            </a:lvl1pPr>
            <a:lvl2pPr marL="3240" indent="0">
              <a:lnSpc>
                <a:spcPct val="100000"/>
              </a:lnSpc>
              <a:spcAft>
                <a:spcPts val="0"/>
              </a:spcAft>
              <a:buClr>
                <a:schemeClr val="tx2"/>
              </a:buClr>
              <a:buFontTx/>
              <a:buNone/>
              <a:tabLst/>
              <a:defRPr sz="1800" b="0" i="0">
                <a:solidFill>
                  <a:schemeClr val="tx2"/>
                </a:solidFill>
                <a:latin typeface="KingsBureauGrot FiveOne" charset="0"/>
                <a:ea typeface="KingsBureauGrot FiveOne" charset="0"/>
                <a:cs typeface="KingsBureauGrot FiveOne" charset="0"/>
              </a:defRPr>
            </a:lvl2pPr>
            <a:lvl3pPr marL="3241" indent="0">
              <a:lnSpc>
                <a:spcPct val="100000"/>
              </a:lnSpc>
              <a:spcAft>
                <a:spcPts val="600"/>
              </a:spcAft>
              <a:buClr>
                <a:schemeClr val="tx2"/>
              </a:buClr>
              <a:buNone/>
              <a:tabLst/>
              <a:defRPr sz="1800" b="0" i="0">
                <a:solidFill>
                  <a:srgbClr val="7030A0"/>
                </a:solidFill>
                <a:latin typeface="KingsBureauGrot FiveOne" charset="0"/>
                <a:ea typeface="KingsBureauGrot FiveOne" charset="0"/>
                <a:cs typeface="KingsBureauGrot FiveOne" charset="0"/>
              </a:defRPr>
            </a:lvl3pPr>
            <a:lvl4pPr marL="180975" indent="-176213">
              <a:lnSpc>
                <a:spcPct val="100000"/>
              </a:lnSpc>
              <a:buClr>
                <a:schemeClr val="accent5"/>
              </a:buClr>
              <a:tabLst/>
              <a:defRPr sz="1800" b="0" i="0">
                <a:solidFill>
                  <a:schemeClr val="tx2"/>
                </a:solidFill>
                <a:latin typeface="KingsBureauGrot FiveOne" charset="0"/>
                <a:ea typeface="KingsBureauGrot FiveOne" charset="0"/>
                <a:cs typeface="KingsBureauGrot FiveOne" charset="0"/>
              </a:defRPr>
            </a:lvl4pPr>
            <a:lvl5pPr marL="357188" indent="-176213">
              <a:lnSpc>
                <a:spcPct val="100000"/>
              </a:lnSpc>
              <a:buClr>
                <a:schemeClr val="accent5"/>
              </a:buClr>
              <a:tabLst/>
              <a:defRPr sz="1800" b="0" i="0">
                <a:solidFill>
                  <a:schemeClr val="tx2"/>
                </a:solidFill>
                <a:latin typeface="KingsBureauGrot FiveOne" charset="0"/>
                <a:ea typeface="KingsBureauGrot FiveOne" charset="0"/>
                <a:cs typeface="KingsBureauGrot FiveOne"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4F81E64E-AA9A-AB45-A8D6-B63BAA5106DD}"/>
              </a:ext>
            </a:extLst>
          </p:cNvPr>
          <p:cNvSpPr txBox="1"/>
          <p:nvPr userDrawn="1"/>
        </p:nvSpPr>
        <p:spPr>
          <a:xfrm>
            <a:off x="215900" y="189955"/>
            <a:ext cx="6121400" cy="307777"/>
          </a:xfrm>
          <a:prstGeom prst="rect">
            <a:avLst/>
          </a:prstGeom>
          <a:noFill/>
        </p:spPr>
        <p:txBody>
          <a:bodyPr wrap="square" lIns="0" tIns="0" rIns="0" bIns="0" rtlCol="0">
            <a:spAutoFit/>
          </a:bodyPr>
          <a:lstStyle/>
          <a:p>
            <a:pPr marL="0" marR="0" indent="0" algn="l" defTabSz="311073" rtl="0" eaLnBrk="1" fontAlgn="auto" latinLnBrk="0" hangingPunct="1">
              <a:lnSpc>
                <a:spcPct val="100000"/>
              </a:lnSpc>
              <a:spcBef>
                <a:spcPts val="0"/>
              </a:spcBef>
              <a:spcAft>
                <a:spcPts val="0"/>
              </a:spcAft>
              <a:buClrTx/>
              <a:buSzTx/>
              <a:buFontTx/>
              <a:buNone/>
              <a:tabLst/>
              <a:defRPr/>
            </a:pPr>
            <a:r>
              <a:rPr lang="en-US" sz="1000" b="1" i="0" dirty="0">
                <a:solidFill>
                  <a:schemeClr val="tx2"/>
                </a:solidFill>
                <a:latin typeface="KingsBureauGrot ThreeSeven" charset="0"/>
                <a:ea typeface="KingsBureauGrot ThreeSeven" charset="0"/>
                <a:cs typeface="KingsBureauGrot ThreeSeven" charset="0"/>
              </a:rPr>
              <a:t>FACULTY OF NATURAL &amp; MATHEMATICAL SCIENCES</a:t>
            </a:r>
          </a:p>
          <a:p>
            <a:pPr marL="0" marR="0" indent="0" algn="l" defTabSz="311073" rtl="0" eaLnBrk="1" fontAlgn="auto" latinLnBrk="0" hangingPunct="1">
              <a:lnSpc>
                <a:spcPct val="100000"/>
              </a:lnSpc>
              <a:spcBef>
                <a:spcPts val="0"/>
              </a:spcBef>
              <a:spcAft>
                <a:spcPts val="0"/>
              </a:spcAft>
              <a:buClrTx/>
              <a:buSzTx/>
              <a:buFontTx/>
              <a:buNone/>
              <a:tabLst/>
              <a:defRPr/>
            </a:pPr>
            <a:r>
              <a:rPr lang="en-US" sz="1000" b="1" i="0" dirty="0">
                <a:solidFill>
                  <a:schemeClr val="accent5"/>
                </a:solidFill>
                <a:latin typeface="KingsBureauGrot ThreeSeven" charset="0"/>
                <a:ea typeface="KingsBureauGrot ThreeSeven" charset="0"/>
                <a:cs typeface="KingsBureauGrot ThreeSeven" charset="0"/>
              </a:rPr>
              <a:t>DEPARTMENT OF INFORMATICS</a:t>
            </a:r>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NMS - Chemistry - tit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4255" r="4849"/>
          <a:stretch/>
        </p:blipFill>
        <p:spPr>
          <a:xfrm>
            <a:off x="56704" y="0"/>
            <a:ext cx="9087296" cy="5143500"/>
          </a:xfrm>
          <a:prstGeom prst="rect">
            <a:avLst/>
          </a:prstGeom>
        </p:spPr>
      </p:pic>
      <p:sp>
        <p:nvSpPr>
          <p:cNvPr id="22" name="TextBox 21"/>
          <p:cNvSpPr txBox="1"/>
          <p:nvPr userDrawn="1"/>
        </p:nvSpPr>
        <p:spPr>
          <a:xfrm>
            <a:off x="215900" y="189955"/>
            <a:ext cx="6121400" cy="307777"/>
          </a:xfrm>
          <a:prstGeom prst="rect">
            <a:avLst/>
          </a:prstGeom>
          <a:noFill/>
        </p:spPr>
        <p:txBody>
          <a:bodyPr wrap="square" lIns="0" tIns="0" rIns="0" bIns="0" rtlCol="0">
            <a:spAutoFit/>
          </a:bodyPr>
          <a:lstStyle/>
          <a:p>
            <a:pPr marL="0" marR="0" indent="0" algn="l" defTabSz="311073" rtl="0" eaLnBrk="1" fontAlgn="auto" latinLnBrk="0" hangingPunct="1">
              <a:lnSpc>
                <a:spcPct val="100000"/>
              </a:lnSpc>
              <a:spcBef>
                <a:spcPts val="0"/>
              </a:spcBef>
              <a:spcAft>
                <a:spcPts val="0"/>
              </a:spcAft>
              <a:buClrTx/>
              <a:buSzTx/>
              <a:buFontTx/>
              <a:buNone/>
              <a:tabLst/>
              <a:defRPr/>
            </a:pPr>
            <a:r>
              <a:rPr lang="en-US" sz="1000" b="1" i="0" dirty="0">
                <a:solidFill>
                  <a:schemeClr val="tx2"/>
                </a:solidFill>
                <a:latin typeface="KingsBureauGrot ThreeSeven" charset="0"/>
                <a:ea typeface="KingsBureauGrot ThreeSeven" charset="0"/>
                <a:cs typeface="KingsBureauGrot ThreeSeven" charset="0"/>
              </a:rPr>
              <a:t>FACULTY OF NATURAL &amp; MATHEMATICAL SCIENCES</a:t>
            </a:r>
          </a:p>
          <a:p>
            <a:pPr marL="0" marR="0" indent="0" algn="l" defTabSz="311073" rtl="0" eaLnBrk="1" fontAlgn="auto" latinLnBrk="0" hangingPunct="1">
              <a:lnSpc>
                <a:spcPct val="100000"/>
              </a:lnSpc>
              <a:spcBef>
                <a:spcPts val="0"/>
              </a:spcBef>
              <a:spcAft>
                <a:spcPts val="0"/>
              </a:spcAft>
              <a:buClrTx/>
              <a:buSzTx/>
              <a:buFontTx/>
              <a:buNone/>
              <a:tabLst/>
              <a:defRPr/>
            </a:pPr>
            <a:r>
              <a:rPr lang="en-US" sz="1000" b="1" i="0" dirty="0">
                <a:solidFill>
                  <a:schemeClr val="accent2"/>
                </a:solidFill>
                <a:latin typeface="KingsBureauGrot ThreeSeven" charset="0"/>
                <a:ea typeface="KingsBureauGrot ThreeSeven" charset="0"/>
                <a:cs typeface="KingsBureauGrot ThreeSeven" charset="0"/>
              </a:rPr>
              <a:t>DEPARTMENT OF CHEMISTRY</a:t>
            </a:r>
          </a:p>
        </p:txBody>
      </p:sp>
      <p:sp>
        <p:nvSpPr>
          <p:cNvPr id="13" name="Text Placeholder 26"/>
          <p:cNvSpPr>
            <a:spLocks noGrp="1"/>
          </p:cNvSpPr>
          <p:nvPr>
            <p:ph type="body" sz="quarter" idx="11"/>
          </p:nvPr>
        </p:nvSpPr>
        <p:spPr>
          <a:xfrm>
            <a:off x="215900" y="1276350"/>
            <a:ext cx="6121400" cy="3481884"/>
          </a:xfrm>
        </p:spPr>
        <p:txBody>
          <a:bodyPr anchor="b" anchorCtr="0">
            <a:noAutofit/>
          </a:bodyPr>
          <a:lstStyle>
            <a:lvl1pPr marL="0" indent="0">
              <a:lnSpc>
                <a:spcPct val="90000"/>
              </a:lnSpc>
              <a:buClr>
                <a:schemeClr val="tx2"/>
              </a:buClr>
              <a:buFontTx/>
              <a:buNone/>
              <a:defRPr sz="3600" b="1" i="0">
                <a:solidFill>
                  <a:schemeClr val="accent2"/>
                </a:solidFill>
                <a:latin typeface="KingsBureauGrot ThreeSeven" charset="0"/>
                <a:ea typeface="KingsBureauGrot ThreeSeven" charset="0"/>
                <a:cs typeface="KingsBureauGrot ThreeSeven" charset="0"/>
              </a:defRPr>
            </a:lvl1pPr>
            <a:lvl2pPr marL="3240" indent="0">
              <a:lnSpc>
                <a:spcPct val="90000"/>
              </a:lnSpc>
              <a:spcAft>
                <a:spcPts val="1200"/>
              </a:spcAft>
              <a:buClr>
                <a:schemeClr val="tx2"/>
              </a:buClr>
              <a:buFontTx/>
              <a:buNone/>
              <a:tabLst/>
              <a:defRPr sz="3600" b="0" i="0">
                <a:solidFill>
                  <a:schemeClr val="tx2"/>
                </a:solidFill>
                <a:latin typeface="Kings Caslon Display" charset="0"/>
                <a:ea typeface="Kings Caslon Display" charset="0"/>
                <a:cs typeface="Kings Caslon Display" charset="0"/>
              </a:defRPr>
            </a:lvl2pPr>
            <a:lvl3pPr marL="3241" indent="0">
              <a:lnSpc>
                <a:spcPct val="105000"/>
              </a:lnSpc>
              <a:buClr>
                <a:schemeClr val="tx2"/>
              </a:buClr>
              <a:buNone/>
              <a:tabLst/>
              <a:defRPr sz="2400" b="1" i="0">
                <a:solidFill>
                  <a:schemeClr val="tx2"/>
                </a:solidFill>
                <a:latin typeface="KingsBureauGrot ThreeSeven" charset="0"/>
                <a:ea typeface="KingsBureauGrot ThreeSeven" charset="0"/>
                <a:cs typeface="KingsBureauGrot ThreeSeven" charset="0"/>
              </a:defRPr>
            </a:lvl3pPr>
            <a:lvl4pPr marL="90488" indent="-85725">
              <a:lnSpc>
                <a:spcPct val="105000"/>
              </a:lnSpc>
              <a:buClr>
                <a:schemeClr val="tx2"/>
              </a:buClr>
              <a:tabLst/>
              <a:defRPr sz="1225" b="0" i="0">
                <a:solidFill>
                  <a:schemeClr val="tx2"/>
                </a:solidFill>
                <a:latin typeface="KingsBureauGrot FiveOne" charset="0"/>
                <a:ea typeface="KingsBureauGrot FiveOne" charset="0"/>
                <a:cs typeface="KingsBureauGrot FiveOne" charset="0"/>
              </a:defRPr>
            </a:lvl4pPr>
            <a:lvl5pPr marL="180975" indent="-90488">
              <a:lnSpc>
                <a:spcPct val="105000"/>
              </a:lnSpc>
              <a:buClr>
                <a:schemeClr val="tx2"/>
              </a:buClr>
              <a:tabLst/>
              <a:defRPr sz="1225" b="0" i="0">
                <a:solidFill>
                  <a:schemeClr val="tx2"/>
                </a:solidFill>
                <a:latin typeface="KingsBureauGrot FiveOne" charset="0"/>
                <a:ea typeface="KingsBureauGrot FiveOne" charset="0"/>
                <a:cs typeface="KingsBureauGrot FiveOne"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oup 7">
            <a:extLst>
              <a:ext uri="{FF2B5EF4-FFF2-40B4-BE49-F238E27FC236}">
                <a16:creationId xmlns:a16="http://schemas.microsoft.com/office/drawing/2014/main" id="{DE8E8F38-648D-4047-A76E-22D4549A2240}"/>
              </a:ext>
            </a:extLst>
          </p:cNvPr>
          <p:cNvGrpSpPr>
            <a:grpSpLocks noChangeAspect="1"/>
          </p:cNvGrpSpPr>
          <p:nvPr userDrawn="1"/>
        </p:nvGrpSpPr>
        <p:grpSpPr>
          <a:xfrm>
            <a:off x="7812088" y="-1"/>
            <a:ext cx="1331911" cy="997069"/>
            <a:chOff x="7814772" y="7729978"/>
            <a:chExt cx="2509626" cy="1878704"/>
          </a:xfrm>
        </p:grpSpPr>
        <p:sp>
          <p:nvSpPr>
            <p:cNvPr id="9" name="Rectangle 8">
              <a:extLst>
                <a:ext uri="{FF2B5EF4-FFF2-40B4-BE49-F238E27FC236}">
                  <a16:creationId xmlns:a16="http://schemas.microsoft.com/office/drawing/2014/main" id="{699008DB-B946-8D49-AFC4-CC3762AF9368}"/>
                </a:ext>
              </a:extLst>
            </p:cNvPr>
            <p:cNvSpPr/>
            <p:nvPr userDrawn="1"/>
          </p:nvSpPr>
          <p:spPr>
            <a:xfrm>
              <a:off x="7818494" y="7729979"/>
              <a:ext cx="2505904" cy="1878701"/>
            </a:xfrm>
            <a:prstGeom prst="rect">
              <a:avLst/>
            </a:prstGeom>
            <a:solidFill>
              <a:srgbClr val="D8081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D72B419-A4AD-DA49-B6EC-59CCB866D7E4}"/>
                </a:ext>
              </a:extLst>
            </p:cNvPr>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7814772" y="7729978"/>
              <a:ext cx="2496616" cy="1878704"/>
            </a:xfrm>
            <a:prstGeom prst="rect">
              <a:avLst/>
            </a:prstGeom>
          </p:spPr>
        </p:pic>
      </p:gr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NMS - Chemistry - content - 1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0027A9D-90B8-7B47-A561-363F52B3FD4F}"/>
              </a:ext>
            </a:extLst>
          </p:cNvPr>
          <p:cNvPicPr>
            <a:picLocks noChangeAspect="1"/>
          </p:cNvPicPr>
          <p:nvPr userDrawn="1"/>
        </p:nvPicPr>
        <p:blipFill rotWithShape="1">
          <a:blip r:embed="rId2">
            <a:alphaModFix amt="35000"/>
          </a:blip>
          <a:srcRect l="4196" t="4255"/>
          <a:stretch/>
        </p:blipFill>
        <p:spPr>
          <a:xfrm>
            <a:off x="0" y="0"/>
            <a:ext cx="9144000" cy="5143500"/>
          </a:xfrm>
          <a:prstGeom prst="rect">
            <a:avLst/>
          </a:prstGeom>
        </p:spPr>
      </p:pic>
      <p:sp>
        <p:nvSpPr>
          <p:cNvPr id="2" name="Title 1"/>
          <p:cNvSpPr>
            <a:spLocks noGrp="1"/>
          </p:cNvSpPr>
          <p:nvPr>
            <p:ph type="title"/>
          </p:nvPr>
        </p:nvSpPr>
        <p:spPr>
          <a:xfrm>
            <a:off x="215899" y="540000"/>
            <a:ext cx="7885113" cy="540000"/>
          </a:xfrm>
        </p:spPr>
        <p:txBody>
          <a:bodyPr>
            <a:normAutofit/>
          </a:bodyPr>
          <a:lstStyle>
            <a:lvl1pPr>
              <a:defRPr sz="3200" b="1" i="0">
                <a:solidFill>
                  <a:schemeClr val="accent2"/>
                </a:solidFill>
                <a:latin typeface="KingsBureauGrot ThreeSeven" charset="0"/>
                <a:ea typeface="KingsBureauGrot ThreeSeven" charset="0"/>
                <a:cs typeface="KingsBureauGrot ThreeSeven" charset="0"/>
              </a:defRPr>
            </a:lvl1pPr>
          </a:lstStyle>
          <a:p>
            <a:r>
              <a:rPr lang="en-US" dirty="0"/>
              <a:t>Click to edit Master title style</a:t>
            </a:r>
          </a:p>
        </p:txBody>
      </p:sp>
      <p:sp>
        <p:nvSpPr>
          <p:cNvPr id="6" name="Content Placeholder 3"/>
          <p:cNvSpPr>
            <a:spLocks noGrp="1"/>
          </p:cNvSpPr>
          <p:nvPr>
            <p:ph sz="quarter" idx="12"/>
          </p:nvPr>
        </p:nvSpPr>
        <p:spPr>
          <a:xfrm>
            <a:off x="215900" y="1276350"/>
            <a:ext cx="7885111" cy="3403600"/>
          </a:xfrm>
        </p:spPr>
        <p:txBody>
          <a:bodyPr>
            <a:normAutofit/>
          </a:bodyPr>
          <a:lstStyle>
            <a:lvl1pPr marL="0" indent="0">
              <a:lnSpc>
                <a:spcPts val="2100"/>
              </a:lnSpc>
              <a:buNone/>
              <a:defRPr sz="1700" b="1" i="0">
                <a:solidFill>
                  <a:schemeClr val="accent2"/>
                </a:solidFill>
                <a:latin typeface="KingsBureauGrot ThreeSeven" charset="0"/>
                <a:ea typeface="KingsBureauGrot ThreeSeven" charset="0"/>
                <a:cs typeface="KingsBureauGrot ThreeSeven" charset="0"/>
              </a:defRPr>
            </a:lvl1pPr>
            <a:lvl2pPr marL="4763" indent="0">
              <a:lnSpc>
                <a:spcPts val="2100"/>
              </a:lnSpc>
              <a:buNone/>
              <a:tabLst/>
              <a:defRPr sz="1700" b="0" i="0">
                <a:solidFill>
                  <a:schemeClr val="accent2"/>
                </a:solidFill>
                <a:latin typeface="KingsBureauGrot FiveOne" charset="0"/>
                <a:ea typeface="KingsBureauGrot FiveOne" charset="0"/>
                <a:cs typeface="KingsBureauGrot FiveOne" charset="0"/>
              </a:defRPr>
            </a:lvl2pPr>
            <a:lvl3pPr marL="177800" indent="-173038">
              <a:lnSpc>
                <a:spcPts val="2100"/>
              </a:lnSpc>
              <a:buClr>
                <a:schemeClr val="accent2"/>
              </a:buClr>
              <a:tabLst/>
              <a:defRPr sz="1800" b="0" i="0">
                <a:latin typeface="Kings Caslon Text" charset="0"/>
                <a:ea typeface="Kings Caslon Text" charset="0"/>
                <a:cs typeface="Kings Caslon Text" charset="0"/>
              </a:defRPr>
            </a:lvl3pPr>
            <a:lvl4pPr marL="179388" indent="-176213">
              <a:lnSpc>
                <a:spcPts val="2100"/>
              </a:lnSpc>
              <a:buClr>
                <a:schemeClr val="accent2"/>
              </a:buClr>
              <a:tabLst/>
              <a:defRPr sz="1800" b="0" i="0">
                <a:latin typeface="Kings Caslon Text" charset="0"/>
                <a:ea typeface="Kings Caslon Text" charset="0"/>
                <a:cs typeface="Kings Caslon Text" charset="0"/>
              </a:defRPr>
            </a:lvl4pPr>
            <a:lvl5pPr marL="355600" indent="-176213">
              <a:lnSpc>
                <a:spcPts val="2100"/>
              </a:lnSpc>
              <a:buClr>
                <a:schemeClr val="accent2"/>
              </a:buClr>
              <a:tabLst/>
              <a:defRPr sz="1800" b="0" i="0">
                <a:latin typeface="Kings Caslon Text" charset="0"/>
                <a:ea typeface="Kings Caslon Text" charset="0"/>
                <a:cs typeface="Kings Caslon Tex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E7F0BEC-5B54-534A-8607-13B696619DF5}"/>
              </a:ext>
            </a:extLst>
          </p:cNvPr>
          <p:cNvSpPr txBox="1"/>
          <p:nvPr userDrawn="1"/>
        </p:nvSpPr>
        <p:spPr>
          <a:xfrm>
            <a:off x="215900" y="189955"/>
            <a:ext cx="6121400" cy="307777"/>
          </a:xfrm>
          <a:prstGeom prst="rect">
            <a:avLst/>
          </a:prstGeom>
          <a:noFill/>
        </p:spPr>
        <p:txBody>
          <a:bodyPr wrap="square" lIns="0" tIns="0" rIns="0" bIns="0" rtlCol="0">
            <a:spAutoFit/>
          </a:bodyPr>
          <a:lstStyle/>
          <a:p>
            <a:pPr marL="0" marR="0" indent="0" algn="l" defTabSz="311073" rtl="0" eaLnBrk="1" fontAlgn="auto" latinLnBrk="0" hangingPunct="1">
              <a:lnSpc>
                <a:spcPct val="100000"/>
              </a:lnSpc>
              <a:spcBef>
                <a:spcPts val="0"/>
              </a:spcBef>
              <a:spcAft>
                <a:spcPts val="0"/>
              </a:spcAft>
              <a:buClrTx/>
              <a:buSzTx/>
              <a:buFontTx/>
              <a:buNone/>
              <a:tabLst/>
              <a:defRPr/>
            </a:pPr>
            <a:r>
              <a:rPr lang="en-US" sz="1000" b="1" i="0" dirty="0">
                <a:solidFill>
                  <a:schemeClr val="tx2"/>
                </a:solidFill>
                <a:latin typeface="KingsBureauGrot ThreeSeven" charset="0"/>
                <a:ea typeface="KingsBureauGrot ThreeSeven" charset="0"/>
                <a:cs typeface="KingsBureauGrot ThreeSeven" charset="0"/>
              </a:rPr>
              <a:t>FACULTY OF NATURAL &amp; MATHEMATICAL SCIENCES</a:t>
            </a:r>
          </a:p>
          <a:p>
            <a:pPr marL="0" marR="0" indent="0" algn="l" defTabSz="311073" rtl="0" eaLnBrk="1" fontAlgn="auto" latinLnBrk="0" hangingPunct="1">
              <a:lnSpc>
                <a:spcPct val="100000"/>
              </a:lnSpc>
              <a:spcBef>
                <a:spcPts val="0"/>
              </a:spcBef>
              <a:spcAft>
                <a:spcPts val="0"/>
              </a:spcAft>
              <a:buClrTx/>
              <a:buSzTx/>
              <a:buFontTx/>
              <a:buNone/>
              <a:tabLst/>
              <a:defRPr/>
            </a:pPr>
            <a:r>
              <a:rPr lang="en-US" sz="1000" b="1" i="0" dirty="0">
                <a:solidFill>
                  <a:schemeClr val="accent2"/>
                </a:solidFill>
                <a:latin typeface="KingsBureauGrot ThreeSeven" charset="0"/>
                <a:ea typeface="KingsBureauGrot ThreeSeven" charset="0"/>
                <a:cs typeface="KingsBureauGrot ThreeSeven" charset="0"/>
              </a:rPr>
              <a:t>DEPARTMENT OF CHEMISTRY</a:t>
            </a:r>
          </a:p>
        </p:txBody>
      </p:sp>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MS - Chemistry - content - 2 column">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CCA0B0B-793D-414C-B932-BEFFBB6A7084}"/>
              </a:ext>
            </a:extLst>
          </p:cNvPr>
          <p:cNvPicPr>
            <a:picLocks noChangeAspect="1"/>
          </p:cNvPicPr>
          <p:nvPr userDrawn="1"/>
        </p:nvPicPr>
        <p:blipFill rotWithShape="1">
          <a:blip r:embed="rId2">
            <a:alphaModFix amt="35000"/>
          </a:blip>
          <a:srcRect l="4196" t="4255"/>
          <a:stretch/>
        </p:blipFill>
        <p:spPr>
          <a:xfrm>
            <a:off x="0" y="0"/>
            <a:ext cx="9144000" cy="5143500"/>
          </a:xfrm>
          <a:prstGeom prst="rect">
            <a:avLst/>
          </a:prstGeom>
        </p:spPr>
      </p:pic>
      <p:sp>
        <p:nvSpPr>
          <p:cNvPr id="2" name="Title 1"/>
          <p:cNvSpPr>
            <a:spLocks noGrp="1"/>
          </p:cNvSpPr>
          <p:nvPr>
            <p:ph type="title"/>
          </p:nvPr>
        </p:nvSpPr>
        <p:spPr>
          <a:xfrm>
            <a:off x="215900" y="540000"/>
            <a:ext cx="7885112" cy="540000"/>
          </a:xfrm>
        </p:spPr>
        <p:txBody>
          <a:bodyPr>
            <a:normAutofit/>
          </a:bodyPr>
          <a:lstStyle>
            <a:lvl1pPr>
              <a:defRPr sz="3200" b="1" i="0">
                <a:solidFill>
                  <a:schemeClr val="accent2"/>
                </a:solidFill>
                <a:latin typeface="KingsBureauGrot ThreeSeven" charset="0"/>
                <a:ea typeface="KingsBureauGrot ThreeSeven" charset="0"/>
                <a:cs typeface="KingsBureauGrot ThreeSeven" charset="0"/>
              </a:defRPr>
            </a:lvl1pPr>
          </a:lstStyle>
          <a:p>
            <a:r>
              <a:rPr lang="en-US" dirty="0"/>
              <a:t>Click to edit Master title style</a:t>
            </a:r>
          </a:p>
        </p:txBody>
      </p:sp>
      <p:sp>
        <p:nvSpPr>
          <p:cNvPr id="7" name="Content Placeholder 3"/>
          <p:cNvSpPr>
            <a:spLocks noGrp="1"/>
          </p:cNvSpPr>
          <p:nvPr>
            <p:ph sz="quarter" idx="13"/>
          </p:nvPr>
        </p:nvSpPr>
        <p:spPr>
          <a:xfrm>
            <a:off x="215900" y="1276350"/>
            <a:ext cx="3816350" cy="3403650"/>
          </a:xfrm>
        </p:spPr>
        <p:txBody>
          <a:bodyPr/>
          <a:lstStyle>
            <a:lvl1pPr>
              <a:buClr>
                <a:schemeClr val="accent2"/>
              </a:buClr>
              <a:defRPr>
                <a:solidFill>
                  <a:schemeClr val="accent2"/>
                </a:solidFill>
              </a:defRPr>
            </a:lvl1pPr>
            <a:lvl2pPr>
              <a:buClr>
                <a:schemeClr val="accent2"/>
              </a:buClr>
              <a:defRPr>
                <a:solidFill>
                  <a:schemeClr val="accent2"/>
                </a:solidFill>
              </a:defRPr>
            </a:lvl2pPr>
            <a:lvl3pPr>
              <a:buClr>
                <a:schemeClr val="accent2"/>
              </a:buClr>
              <a:defRPr/>
            </a:lvl3pPr>
            <a:lvl4pPr>
              <a:buClr>
                <a:schemeClr val="accent2"/>
              </a:buClr>
              <a:defRPr/>
            </a:lvl4pPr>
            <a:lvl5pPr>
              <a:buClr>
                <a:schemeClr val="accent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3"/>
          <p:cNvSpPr>
            <a:spLocks noGrp="1"/>
          </p:cNvSpPr>
          <p:nvPr>
            <p:ph sz="quarter" idx="14"/>
          </p:nvPr>
        </p:nvSpPr>
        <p:spPr>
          <a:xfrm>
            <a:off x="4284663" y="1276350"/>
            <a:ext cx="3816349" cy="3403650"/>
          </a:xfrm>
        </p:spPr>
        <p:txBody>
          <a:bodyPr/>
          <a:lstStyle>
            <a:lvl1pPr>
              <a:buClr>
                <a:schemeClr val="accent2"/>
              </a:buClr>
              <a:defRPr>
                <a:solidFill>
                  <a:schemeClr val="accent2"/>
                </a:solidFill>
              </a:defRPr>
            </a:lvl1pPr>
            <a:lvl2pPr>
              <a:buClr>
                <a:schemeClr val="accent2"/>
              </a:buClr>
              <a:defRPr>
                <a:solidFill>
                  <a:schemeClr val="accent2"/>
                </a:solidFill>
              </a:defRPr>
            </a:lvl2pPr>
            <a:lvl3pPr>
              <a:buClr>
                <a:schemeClr val="accent2"/>
              </a:buClr>
              <a:defRPr/>
            </a:lvl3pPr>
            <a:lvl4pPr>
              <a:buClr>
                <a:schemeClr val="accent2"/>
              </a:buClr>
              <a:defRPr/>
            </a:lvl4pPr>
            <a:lvl5pPr>
              <a:buClr>
                <a:schemeClr val="accent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a:extLst>
              <a:ext uri="{FF2B5EF4-FFF2-40B4-BE49-F238E27FC236}">
                <a16:creationId xmlns:a16="http://schemas.microsoft.com/office/drawing/2014/main" id="{39076EFC-03D9-AF4A-AE2F-74995546AA30}"/>
              </a:ext>
            </a:extLst>
          </p:cNvPr>
          <p:cNvSpPr txBox="1"/>
          <p:nvPr userDrawn="1"/>
        </p:nvSpPr>
        <p:spPr>
          <a:xfrm>
            <a:off x="215900" y="189955"/>
            <a:ext cx="6121400" cy="307777"/>
          </a:xfrm>
          <a:prstGeom prst="rect">
            <a:avLst/>
          </a:prstGeom>
          <a:noFill/>
        </p:spPr>
        <p:txBody>
          <a:bodyPr wrap="square" lIns="0" tIns="0" rIns="0" bIns="0" rtlCol="0">
            <a:spAutoFit/>
          </a:bodyPr>
          <a:lstStyle/>
          <a:p>
            <a:pPr marL="0" marR="0" indent="0" algn="l" defTabSz="311073" rtl="0" eaLnBrk="1" fontAlgn="auto" latinLnBrk="0" hangingPunct="1">
              <a:lnSpc>
                <a:spcPct val="100000"/>
              </a:lnSpc>
              <a:spcBef>
                <a:spcPts val="0"/>
              </a:spcBef>
              <a:spcAft>
                <a:spcPts val="0"/>
              </a:spcAft>
              <a:buClrTx/>
              <a:buSzTx/>
              <a:buFontTx/>
              <a:buNone/>
              <a:tabLst/>
              <a:defRPr/>
            </a:pPr>
            <a:r>
              <a:rPr lang="en-US" sz="1000" b="1" i="0" dirty="0">
                <a:solidFill>
                  <a:schemeClr val="tx2"/>
                </a:solidFill>
                <a:latin typeface="KingsBureauGrot ThreeSeven" charset="0"/>
                <a:ea typeface="KingsBureauGrot ThreeSeven" charset="0"/>
                <a:cs typeface="KingsBureauGrot ThreeSeven" charset="0"/>
              </a:rPr>
              <a:t>FACULTY OF NATURAL &amp; MATHEMATICAL SCIENCES</a:t>
            </a:r>
          </a:p>
          <a:p>
            <a:pPr marL="0" marR="0" indent="0" algn="l" defTabSz="311073" rtl="0" eaLnBrk="1" fontAlgn="auto" latinLnBrk="0" hangingPunct="1">
              <a:lnSpc>
                <a:spcPct val="100000"/>
              </a:lnSpc>
              <a:spcBef>
                <a:spcPts val="0"/>
              </a:spcBef>
              <a:spcAft>
                <a:spcPts val="0"/>
              </a:spcAft>
              <a:buClrTx/>
              <a:buSzTx/>
              <a:buFontTx/>
              <a:buNone/>
              <a:tabLst/>
              <a:defRPr/>
            </a:pPr>
            <a:r>
              <a:rPr lang="en-US" sz="1000" b="1" i="0" dirty="0">
                <a:solidFill>
                  <a:schemeClr val="accent2"/>
                </a:solidFill>
                <a:latin typeface="KingsBureauGrot ThreeSeven" charset="0"/>
                <a:ea typeface="KingsBureauGrot ThreeSeven" charset="0"/>
                <a:cs typeface="KingsBureauGrot ThreeSeven" charset="0"/>
              </a:rPr>
              <a:t>DEPARTMENT OF CHEMISTRY</a:t>
            </a:r>
          </a:p>
        </p:txBody>
      </p:sp>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MS - Chemistry - content - 3 colum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197909-F495-304F-98CC-CC8D7D4FBFB8}"/>
              </a:ext>
            </a:extLst>
          </p:cNvPr>
          <p:cNvPicPr>
            <a:picLocks noChangeAspect="1"/>
          </p:cNvPicPr>
          <p:nvPr userDrawn="1"/>
        </p:nvPicPr>
        <p:blipFill rotWithShape="1">
          <a:blip r:embed="rId2">
            <a:alphaModFix amt="35000"/>
          </a:blip>
          <a:srcRect l="4196" t="4255"/>
          <a:stretch/>
        </p:blipFill>
        <p:spPr>
          <a:xfrm>
            <a:off x="0" y="0"/>
            <a:ext cx="9144000" cy="5143500"/>
          </a:xfrm>
          <a:prstGeom prst="rect">
            <a:avLst/>
          </a:prstGeom>
        </p:spPr>
      </p:pic>
      <p:sp>
        <p:nvSpPr>
          <p:cNvPr id="2" name="Title 1"/>
          <p:cNvSpPr>
            <a:spLocks noGrp="1"/>
          </p:cNvSpPr>
          <p:nvPr>
            <p:ph type="title"/>
          </p:nvPr>
        </p:nvSpPr>
        <p:spPr>
          <a:xfrm>
            <a:off x="215899" y="540000"/>
            <a:ext cx="7885113" cy="540000"/>
          </a:xfrm>
        </p:spPr>
        <p:txBody>
          <a:bodyPr>
            <a:normAutofit/>
          </a:bodyPr>
          <a:lstStyle>
            <a:lvl1pPr>
              <a:defRPr sz="3200" b="1" i="0">
                <a:solidFill>
                  <a:schemeClr val="accent2"/>
                </a:solidFill>
                <a:latin typeface="KingsBureauGrot ThreeSeven" charset="0"/>
                <a:ea typeface="KingsBureauGrot ThreeSeven" charset="0"/>
                <a:cs typeface="KingsBureauGrot ThreeSeven" charset="0"/>
              </a:defRPr>
            </a:lvl1pPr>
          </a:lstStyle>
          <a:p>
            <a:r>
              <a:rPr lang="en-US" dirty="0"/>
              <a:t>Click to edit Master title style</a:t>
            </a:r>
          </a:p>
        </p:txBody>
      </p:sp>
      <p:sp>
        <p:nvSpPr>
          <p:cNvPr id="18" name="Content Placeholder 3"/>
          <p:cNvSpPr>
            <a:spLocks noGrp="1"/>
          </p:cNvSpPr>
          <p:nvPr>
            <p:ph sz="quarter" idx="14"/>
          </p:nvPr>
        </p:nvSpPr>
        <p:spPr>
          <a:xfrm>
            <a:off x="215900" y="1276350"/>
            <a:ext cx="2484438" cy="3403600"/>
          </a:xfrm>
        </p:spPr>
        <p:txBody>
          <a:bodyPr>
            <a:normAutofit/>
          </a:bodyPr>
          <a:lstStyle>
            <a:lvl1pPr>
              <a:lnSpc>
                <a:spcPts val="1650"/>
              </a:lnSpc>
              <a:buClr>
                <a:schemeClr val="accent2"/>
              </a:buClr>
              <a:defRPr sz="1300">
                <a:solidFill>
                  <a:schemeClr val="accent2"/>
                </a:solidFill>
              </a:defRPr>
            </a:lvl1pPr>
            <a:lvl2pPr>
              <a:lnSpc>
                <a:spcPts val="1650"/>
              </a:lnSpc>
              <a:buClr>
                <a:schemeClr val="accent2"/>
              </a:buClr>
              <a:defRPr sz="1300">
                <a:solidFill>
                  <a:schemeClr val="accent2"/>
                </a:solidFill>
              </a:defRPr>
            </a:lvl2pPr>
            <a:lvl3pPr>
              <a:lnSpc>
                <a:spcPts val="1650"/>
              </a:lnSpc>
              <a:buClr>
                <a:schemeClr val="accent2"/>
              </a:buClr>
              <a:defRPr sz="1400"/>
            </a:lvl3pPr>
            <a:lvl4pPr>
              <a:lnSpc>
                <a:spcPts val="1650"/>
              </a:lnSpc>
              <a:buClr>
                <a:schemeClr val="accent2"/>
              </a:buClr>
              <a:defRPr sz="1400"/>
            </a:lvl4pPr>
            <a:lvl5pPr>
              <a:lnSpc>
                <a:spcPts val="1650"/>
              </a:lnSpc>
              <a:buClr>
                <a:schemeClr val="accent2"/>
              </a:buCl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3"/>
          <p:cNvSpPr>
            <a:spLocks noGrp="1"/>
          </p:cNvSpPr>
          <p:nvPr>
            <p:ph sz="quarter" idx="15"/>
          </p:nvPr>
        </p:nvSpPr>
        <p:spPr>
          <a:xfrm>
            <a:off x="5616574" y="1276350"/>
            <a:ext cx="2484437" cy="3403600"/>
          </a:xfrm>
        </p:spPr>
        <p:txBody>
          <a:bodyPr>
            <a:normAutofit/>
          </a:bodyPr>
          <a:lstStyle>
            <a:lvl1pPr>
              <a:lnSpc>
                <a:spcPts val="1650"/>
              </a:lnSpc>
              <a:buClr>
                <a:schemeClr val="accent2"/>
              </a:buClr>
              <a:defRPr sz="1300">
                <a:solidFill>
                  <a:schemeClr val="accent2"/>
                </a:solidFill>
              </a:defRPr>
            </a:lvl1pPr>
            <a:lvl2pPr>
              <a:lnSpc>
                <a:spcPts val="1650"/>
              </a:lnSpc>
              <a:buClr>
                <a:schemeClr val="accent2"/>
              </a:buClr>
              <a:defRPr sz="1300">
                <a:solidFill>
                  <a:schemeClr val="accent2"/>
                </a:solidFill>
              </a:defRPr>
            </a:lvl2pPr>
            <a:lvl3pPr>
              <a:lnSpc>
                <a:spcPts val="1650"/>
              </a:lnSpc>
              <a:buClr>
                <a:schemeClr val="accent2"/>
              </a:buClr>
              <a:defRPr sz="1400"/>
            </a:lvl3pPr>
            <a:lvl4pPr>
              <a:lnSpc>
                <a:spcPts val="1650"/>
              </a:lnSpc>
              <a:buClr>
                <a:schemeClr val="accent2"/>
              </a:buClr>
              <a:defRPr sz="1400"/>
            </a:lvl4pPr>
            <a:lvl5pPr>
              <a:lnSpc>
                <a:spcPts val="1650"/>
              </a:lnSpc>
              <a:buClr>
                <a:schemeClr val="accent2"/>
              </a:buCl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3"/>
          <p:cNvSpPr>
            <a:spLocks noGrp="1"/>
          </p:cNvSpPr>
          <p:nvPr>
            <p:ph sz="quarter" idx="16"/>
          </p:nvPr>
        </p:nvSpPr>
        <p:spPr>
          <a:xfrm>
            <a:off x="2916237" y="1276350"/>
            <a:ext cx="2484437" cy="3403600"/>
          </a:xfrm>
        </p:spPr>
        <p:txBody>
          <a:bodyPr>
            <a:normAutofit/>
          </a:bodyPr>
          <a:lstStyle>
            <a:lvl1pPr>
              <a:lnSpc>
                <a:spcPts val="1650"/>
              </a:lnSpc>
              <a:buClr>
                <a:schemeClr val="accent2"/>
              </a:buClr>
              <a:defRPr sz="1300">
                <a:solidFill>
                  <a:schemeClr val="accent2"/>
                </a:solidFill>
              </a:defRPr>
            </a:lvl1pPr>
            <a:lvl2pPr>
              <a:lnSpc>
                <a:spcPts val="1650"/>
              </a:lnSpc>
              <a:buClr>
                <a:schemeClr val="accent2"/>
              </a:buClr>
              <a:defRPr sz="1300">
                <a:solidFill>
                  <a:schemeClr val="accent2"/>
                </a:solidFill>
              </a:defRPr>
            </a:lvl2pPr>
            <a:lvl3pPr>
              <a:lnSpc>
                <a:spcPts val="1650"/>
              </a:lnSpc>
              <a:buClr>
                <a:schemeClr val="accent2"/>
              </a:buClr>
              <a:defRPr sz="1400"/>
            </a:lvl3pPr>
            <a:lvl4pPr>
              <a:lnSpc>
                <a:spcPts val="1650"/>
              </a:lnSpc>
              <a:buClr>
                <a:schemeClr val="accent2"/>
              </a:buClr>
              <a:defRPr sz="1400"/>
            </a:lvl4pPr>
            <a:lvl5pPr>
              <a:lnSpc>
                <a:spcPts val="1650"/>
              </a:lnSpc>
              <a:buClr>
                <a:schemeClr val="accent2"/>
              </a:buCl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a:extLst>
              <a:ext uri="{FF2B5EF4-FFF2-40B4-BE49-F238E27FC236}">
                <a16:creationId xmlns:a16="http://schemas.microsoft.com/office/drawing/2014/main" id="{5DDF0670-6AB8-6844-BB9B-41EC2DFCF351}"/>
              </a:ext>
            </a:extLst>
          </p:cNvPr>
          <p:cNvSpPr txBox="1"/>
          <p:nvPr userDrawn="1"/>
        </p:nvSpPr>
        <p:spPr>
          <a:xfrm>
            <a:off x="215900" y="189955"/>
            <a:ext cx="6121400" cy="307777"/>
          </a:xfrm>
          <a:prstGeom prst="rect">
            <a:avLst/>
          </a:prstGeom>
          <a:noFill/>
        </p:spPr>
        <p:txBody>
          <a:bodyPr wrap="square" lIns="0" tIns="0" rIns="0" bIns="0" rtlCol="0">
            <a:spAutoFit/>
          </a:bodyPr>
          <a:lstStyle/>
          <a:p>
            <a:pPr marL="0" marR="0" indent="0" algn="l" defTabSz="311073" rtl="0" eaLnBrk="1" fontAlgn="auto" latinLnBrk="0" hangingPunct="1">
              <a:lnSpc>
                <a:spcPct val="100000"/>
              </a:lnSpc>
              <a:spcBef>
                <a:spcPts val="0"/>
              </a:spcBef>
              <a:spcAft>
                <a:spcPts val="0"/>
              </a:spcAft>
              <a:buClrTx/>
              <a:buSzTx/>
              <a:buFontTx/>
              <a:buNone/>
              <a:tabLst/>
              <a:defRPr/>
            </a:pPr>
            <a:r>
              <a:rPr lang="en-US" sz="1000" b="1" i="0" dirty="0">
                <a:solidFill>
                  <a:schemeClr val="tx2"/>
                </a:solidFill>
                <a:latin typeface="KingsBureauGrot ThreeSeven" charset="0"/>
                <a:ea typeface="KingsBureauGrot ThreeSeven" charset="0"/>
                <a:cs typeface="KingsBureauGrot ThreeSeven" charset="0"/>
              </a:rPr>
              <a:t>FACULTY OF NATURAL &amp; MATHEMATICAL SCIENCES</a:t>
            </a:r>
          </a:p>
          <a:p>
            <a:pPr marL="0" marR="0" indent="0" algn="l" defTabSz="311073" rtl="0" eaLnBrk="1" fontAlgn="auto" latinLnBrk="0" hangingPunct="1">
              <a:lnSpc>
                <a:spcPct val="100000"/>
              </a:lnSpc>
              <a:spcBef>
                <a:spcPts val="0"/>
              </a:spcBef>
              <a:spcAft>
                <a:spcPts val="0"/>
              </a:spcAft>
              <a:buClrTx/>
              <a:buSzTx/>
              <a:buFontTx/>
              <a:buNone/>
              <a:tabLst/>
              <a:defRPr/>
            </a:pPr>
            <a:r>
              <a:rPr lang="en-US" sz="1000" b="1" i="0" dirty="0">
                <a:solidFill>
                  <a:schemeClr val="accent2"/>
                </a:solidFill>
                <a:latin typeface="KingsBureauGrot ThreeSeven" charset="0"/>
                <a:ea typeface="KingsBureauGrot ThreeSeven" charset="0"/>
                <a:cs typeface="KingsBureauGrot ThreeSeven" charset="0"/>
              </a:rPr>
              <a:t>DEPARTMENT OF CHEMISTRY</a:t>
            </a:r>
          </a:p>
        </p:txBody>
      </p:sp>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NMS - Chemistry - contac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EDAAD2-DD51-0242-AC2B-FE97D70175D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255" r="4849"/>
          <a:stretch/>
        </p:blipFill>
        <p:spPr>
          <a:xfrm>
            <a:off x="56704" y="0"/>
            <a:ext cx="9087296" cy="5143500"/>
          </a:xfrm>
          <a:prstGeom prst="rect">
            <a:avLst/>
          </a:prstGeom>
        </p:spPr>
      </p:pic>
      <p:sp>
        <p:nvSpPr>
          <p:cNvPr id="8" name="Text Placeholder 26"/>
          <p:cNvSpPr>
            <a:spLocks noGrp="1"/>
          </p:cNvSpPr>
          <p:nvPr>
            <p:ph type="body" sz="quarter" idx="11"/>
          </p:nvPr>
        </p:nvSpPr>
        <p:spPr>
          <a:xfrm>
            <a:off x="215900" y="1276350"/>
            <a:ext cx="6121400" cy="3481884"/>
          </a:xfrm>
        </p:spPr>
        <p:txBody>
          <a:bodyPr anchor="b" anchorCtr="0">
            <a:noAutofit/>
          </a:bodyPr>
          <a:lstStyle>
            <a:lvl1pPr marL="0" indent="0">
              <a:lnSpc>
                <a:spcPct val="100000"/>
              </a:lnSpc>
              <a:buClr>
                <a:schemeClr val="tx2"/>
              </a:buClr>
              <a:buFontTx/>
              <a:buNone/>
              <a:defRPr sz="1800" b="1" i="0">
                <a:solidFill>
                  <a:schemeClr val="tx2"/>
                </a:solidFill>
                <a:latin typeface="KingsBureauGrot ThreeSeven" charset="0"/>
                <a:ea typeface="KingsBureauGrot ThreeSeven" charset="0"/>
                <a:cs typeface="KingsBureauGrot ThreeSeven" charset="0"/>
              </a:defRPr>
            </a:lvl1pPr>
            <a:lvl2pPr marL="3240" indent="0">
              <a:lnSpc>
                <a:spcPct val="100000"/>
              </a:lnSpc>
              <a:spcAft>
                <a:spcPts val="0"/>
              </a:spcAft>
              <a:buClr>
                <a:schemeClr val="tx2"/>
              </a:buClr>
              <a:buFontTx/>
              <a:buNone/>
              <a:tabLst/>
              <a:defRPr sz="1800" b="0" i="0">
                <a:solidFill>
                  <a:schemeClr val="tx2"/>
                </a:solidFill>
                <a:latin typeface="KingsBureauGrot FiveOne" charset="0"/>
                <a:ea typeface="KingsBureauGrot FiveOne" charset="0"/>
                <a:cs typeface="KingsBureauGrot FiveOne" charset="0"/>
              </a:defRPr>
            </a:lvl2pPr>
            <a:lvl3pPr marL="3241" indent="0">
              <a:lnSpc>
                <a:spcPct val="100000"/>
              </a:lnSpc>
              <a:spcAft>
                <a:spcPts val="600"/>
              </a:spcAft>
              <a:buClr>
                <a:schemeClr val="tx2"/>
              </a:buClr>
              <a:buNone/>
              <a:tabLst/>
              <a:defRPr sz="1800" b="0" i="0">
                <a:solidFill>
                  <a:schemeClr val="accent2"/>
                </a:solidFill>
                <a:latin typeface="KingsBureauGrot FiveOne" charset="0"/>
                <a:ea typeface="KingsBureauGrot FiveOne" charset="0"/>
                <a:cs typeface="KingsBureauGrot FiveOne" charset="0"/>
              </a:defRPr>
            </a:lvl3pPr>
            <a:lvl4pPr marL="180975" indent="-176213">
              <a:lnSpc>
                <a:spcPct val="100000"/>
              </a:lnSpc>
              <a:buClr>
                <a:schemeClr val="accent2"/>
              </a:buClr>
              <a:tabLst/>
              <a:defRPr sz="1800" b="0" i="0">
                <a:solidFill>
                  <a:schemeClr val="tx2"/>
                </a:solidFill>
                <a:latin typeface="KingsBureauGrot FiveOne" charset="0"/>
                <a:ea typeface="KingsBureauGrot FiveOne" charset="0"/>
                <a:cs typeface="KingsBureauGrot FiveOne" charset="0"/>
              </a:defRPr>
            </a:lvl4pPr>
            <a:lvl5pPr marL="357188" indent="-176213">
              <a:lnSpc>
                <a:spcPct val="100000"/>
              </a:lnSpc>
              <a:buClr>
                <a:schemeClr val="accent2"/>
              </a:buClr>
              <a:tabLst/>
              <a:defRPr sz="1800" b="0" i="0">
                <a:solidFill>
                  <a:schemeClr val="tx2"/>
                </a:solidFill>
                <a:latin typeface="KingsBureauGrot FiveOne" charset="0"/>
                <a:ea typeface="KingsBureauGrot FiveOne" charset="0"/>
                <a:cs typeface="KingsBureauGrot FiveOne"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AAF0D662-B4DC-AB4B-A807-E5B96E5ADBB0}"/>
              </a:ext>
            </a:extLst>
          </p:cNvPr>
          <p:cNvSpPr txBox="1"/>
          <p:nvPr userDrawn="1"/>
        </p:nvSpPr>
        <p:spPr>
          <a:xfrm>
            <a:off x="215900" y="189955"/>
            <a:ext cx="6121400" cy="307777"/>
          </a:xfrm>
          <a:prstGeom prst="rect">
            <a:avLst/>
          </a:prstGeom>
          <a:noFill/>
        </p:spPr>
        <p:txBody>
          <a:bodyPr wrap="square" lIns="0" tIns="0" rIns="0" bIns="0" rtlCol="0">
            <a:spAutoFit/>
          </a:bodyPr>
          <a:lstStyle/>
          <a:p>
            <a:pPr marL="0" marR="0" indent="0" algn="l" defTabSz="311073" rtl="0" eaLnBrk="1" fontAlgn="auto" latinLnBrk="0" hangingPunct="1">
              <a:lnSpc>
                <a:spcPct val="100000"/>
              </a:lnSpc>
              <a:spcBef>
                <a:spcPts val="0"/>
              </a:spcBef>
              <a:spcAft>
                <a:spcPts val="0"/>
              </a:spcAft>
              <a:buClrTx/>
              <a:buSzTx/>
              <a:buFontTx/>
              <a:buNone/>
              <a:tabLst/>
              <a:defRPr/>
            </a:pPr>
            <a:r>
              <a:rPr lang="en-US" sz="1000" b="1" i="0" dirty="0">
                <a:solidFill>
                  <a:schemeClr val="tx2"/>
                </a:solidFill>
                <a:latin typeface="KingsBureauGrot ThreeSeven" charset="0"/>
                <a:ea typeface="KingsBureauGrot ThreeSeven" charset="0"/>
                <a:cs typeface="KingsBureauGrot ThreeSeven" charset="0"/>
              </a:rPr>
              <a:t>FACULTY OF NATURAL &amp; MATHEMATICAL SCIENCES</a:t>
            </a:r>
          </a:p>
          <a:p>
            <a:pPr marL="0" marR="0" indent="0" algn="l" defTabSz="311073" rtl="0" eaLnBrk="1" fontAlgn="auto" latinLnBrk="0" hangingPunct="1">
              <a:lnSpc>
                <a:spcPct val="100000"/>
              </a:lnSpc>
              <a:spcBef>
                <a:spcPts val="0"/>
              </a:spcBef>
              <a:spcAft>
                <a:spcPts val="0"/>
              </a:spcAft>
              <a:buClrTx/>
              <a:buSzTx/>
              <a:buFontTx/>
              <a:buNone/>
              <a:tabLst/>
              <a:defRPr/>
            </a:pPr>
            <a:r>
              <a:rPr lang="en-US" sz="1000" b="1" i="0" dirty="0">
                <a:solidFill>
                  <a:schemeClr val="accent2"/>
                </a:solidFill>
                <a:latin typeface="KingsBureauGrot ThreeSeven" charset="0"/>
                <a:ea typeface="KingsBureauGrot ThreeSeven" charset="0"/>
                <a:cs typeface="KingsBureauGrot ThreeSeven" charset="0"/>
              </a:rPr>
              <a:t>DEPARTMENT OF CHEMISTRY</a:t>
            </a:r>
          </a:p>
        </p:txBody>
      </p:sp>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054BE8F-F16B-4948-B5F7-CA74805179C1}" type="datetimeFigureOut">
              <a:rPr lang="en-GB" smtClean="0"/>
              <a:t>11/09/2020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2509C7A-2ABB-4BCE-A408-09DFD79A9D77}" type="slidenum">
              <a:rPr lang="en-GB" smtClean="0"/>
              <a:t>‹#›</a:t>
            </a:fld>
            <a:endParaRPr lang="en-GB"/>
          </a:p>
        </p:txBody>
      </p:sp>
    </p:spTree>
    <p:extLst>
      <p:ext uri="{BB962C8B-B14F-4D97-AF65-F5344CB8AC3E}">
        <p14:creationId xmlns:p14="http://schemas.microsoft.com/office/powerpoint/2010/main" val="2167564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MS - Faculty - content - 1 colum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AD8386-15CE-D642-BFEC-48478BDF9E29}"/>
              </a:ext>
            </a:extLst>
          </p:cNvPr>
          <p:cNvPicPr>
            <a:picLocks noChangeAspect="1"/>
          </p:cNvPicPr>
          <p:nvPr userDrawn="1"/>
        </p:nvPicPr>
        <p:blipFill rotWithShape="1">
          <a:blip r:embed="rId2" r:link="rId3">
            <a:alphaModFix amt="35000"/>
          </a:blip>
          <a:srcRect l="4196" t="4255"/>
          <a:stretch>
            <a:fillRect/>
          </a:stretch>
        </p:blipFill>
        <p:spPr>
          <a:xfrm>
            <a:off x="0" y="0"/>
            <a:ext cx="9144000" cy="5143500"/>
          </a:xfrm>
          <a:prstGeom prst="rect">
            <a:avLst/>
          </a:prstGeom>
        </p:spPr>
      </p:pic>
      <p:sp>
        <p:nvSpPr>
          <p:cNvPr id="2" name="Title 1"/>
          <p:cNvSpPr>
            <a:spLocks noGrp="1"/>
          </p:cNvSpPr>
          <p:nvPr>
            <p:ph type="title"/>
          </p:nvPr>
        </p:nvSpPr>
        <p:spPr>
          <a:xfrm>
            <a:off x="215899" y="540000"/>
            <a:ext cx="7885113" cy="540000"/>
          </a:xfrm>
        </p:spPr>
        <p:txBody>
          <a:bodyPr>
            <a:normAutofit/>
          </a:bodyPr>
          <a:lstStyle>
            <a:lvl1pPr>
              <a:defRPr sz="3200" b="1" i="0">
                <a:solidFill>
                  <a:schemeClr val="tx2"/>
                </a:solidFill>
                <a:latin typeface="KingsBureauGrot ThreeSeven" charset="0"/>
                <a:ea typeface="KingsBureauGrot ThreeSeven" charset="0"/>
                <a:cs typeface="KingsBureauGrot ThreeSeven" charset="0"/>
              </a:defRPr>
            </a:lvl1pPr>
          </a:lstStyle>
          <a:p>
            <a:r>
              <a:rPr lang="en-US" dirty="0"/>
              <a:t>Click to edit Master title style</a:t>
            </a:r>
          </a:p>
        </p:txBody>
      </p:sp>
      <p:sp>
        <p:nvSpPr>
          <p:cNvPr id="4" name="Content Placeholder 3"/>
          <p:cNvSpPr>
            <a:spLocks noGrp="1"/>
          </p:cNvSpPr>
          <p:nvPr>
            <p:ph sz="quarter" idx="12"/>
          </p:nvPr>
        </p:nvSpPr>
        <p:spPr>
          <a:xfrm>
            <a:off x="215900" y="1276157"/>
            <a:ext cx="7885111" cy="3403793"/>
          </a:xfrm>
        </p:spPr>
        <p:txBody>
          <a:bodyPr>
            <a:normAutofit/>
          </a:bodyPr>
          <a:lstStyle>
            <a:lvl1pPr marL="0" indent="0">
              <a:lnSpc>
                <a:spcPts val="2100"/>
              </a:lnSpc>
              <a:buNone/>
              <a:defRPr sz="1700" b="1" i="0">
                <a:solidFill>
                  <a:schemeClr val="tx2"/>
                </a:solidFill>
                <a:latin typeface="KingsBureauGrot ThreeSeven" charset="0"/>
                <a:ea typeface="KingsBureauGrot ThreeSeven" charset="0"/>
                <a:cs typeface="KingsBureauGrot ThreeSeven" charset="0"/>
              </a:defRPr>
            </a:lvl1pPr>
            <a:lvl2pPr marL="4763" indent="0">
              <a:lnSpc>
                <a:spcPts val="2100"/>
              </a:lnSpc>
              <a:buNone/>
              <a:tabLst/>
              <a:defRPr sz="1700" b="0" i="0">
                <a:solidFill>
                  <a:schemeClr val="tx2"/>
                </a:solidFill>
                <a:latin typeface="KingsBureauGrot FiveOne" charset="0"/>
                <a:ea typeface="KingsBureauGrot FiveOne" charset="0"/>
                <a:cs typeface="KingsBureauGrot FiveOne" charset="0"/>
              </a:defRPr>
            </a:lvl2pPr>
            <a:lvl3pPr marL="177800" indent="-173038">
              <a:lnSpc>
                <a:spcPts val="2100"/>
              </a:lnSpc>
              <a:buClr>
                <a:schemeClr val="tx2"/>
              </a:buClr>
              <a:tabLst/>
              <a:defRPr sz="1800" b="0" i="0">
                <a:latin typeface="Kings Caslon Text" charset="0"/>
                <a:ea typeface="Kings Caslon Text" charset="0"/>
                <a:cs typeface="Kings Caslon Text" charset="0"/>
              </a:defRPr>
            </a:lvl3pPr>
            <a:lvl4pPr marL="179388" indent="-176213">
              <a:lnSpc>
                <a:spcPts val="2100"/>
              </a:lnSpc>
              <a:buClr>
                <a:schemeClr val="tx2"/>
              </a:buClr>
              <a:tabLst/>
              <a:defRPr sz="1800" b="0" i="0">
                <a:latin typeface="Kings Caslon Text" charset="0"/>
                <a:ea typeface="Kings Caslon Text" charset="0"/>
                <a:cs typeface="Kings Caslon Text" charset="0"/>
              </a:defRPr>
            </a:lvl4pPr>
            <a:lvl5pPr marL="355600" indent="-176213">
              <a:lnSpc>
                <a:spcPts val="2100"/>
              </a:lnSpc>
              <a:buClr>
                <a:schemeClr val="tx2"/>
              </a:buClr>
              <a:tabLst/>
              <a:defRPr sz="1800" b="0" i="0">
                <a:latin typeface="Kings Caslon Text" charset="0"/>
                <a:ea typeface="Kings Caslon Text" charset="0"/>
                <a:cs typeface="Kings Caslon Tex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F7E47721-D198-6949-8198-6F6D9143BB0E}"/>
              </a:ext>
            </a:extLst>
          </p:cNvPr>
          <p:cNvSpPr txBox="1"/>
          <p:nvPr userDrawn="1"/>
        </p:nvSpPr>
        <p:spPr>
          <a:xfrm>
            <a:off x="215900" y="189955"/>
            <a:ext cx="6483994" cy="153888"/>
          </a:xfrm>
          <a:prstGeom prst="rect">
            <a:avLst/>
          </a:prstGeom>
          <a:noFill/>
        </p:spPr>
        <p:txBody>
          <a:bodyPr wrap="square" lIns="0" tIns="0" rIns="0" bIns="0" rtlCol="0">
            <a:spAutoFit/>
          </a:bodyPr>
          <a:lstStyle/>
          <a:p>
            <a:pPr marL="0" marR="0" indent="0" algn="l" defTabSz="311073" rtl="0" eaLnBrk="1" fontAlgn="auto" latinLnBrk="0" hangingPunct="1">
              <a:lnSpc>
                <a:spcPct val="100000"/>
              </a:lnSpc>
              <a:spcBef>
                <a:spcPts val="0"/>
              </a:spcBef>
              <a:spcAft>
                <a:spcPts val="0"/>
              </a:spcAft>
              <a:buClrTx/>
              <a:buSzTx/>
              <a:buFontTx/>
              <a:buNone/>
              <a:tabLst/>
              <a:defRPr/>
            </a:pPr>
            <a:r>
              <a:rPr lang="en-US" sz="1000" b="1" i="0" dirty="0">
                <a:solidFill>
                  <a:schemeClr val="tx2"/>
                </a:solidFill>
                <a:latin typeface="KingsBureauGrot ThreeSeven" charset="0"/>
                <a:ea typeface="KingsBureauGrot ThreeSeven" charset="0"/>
                <a:cs typeface="KingsBureauGrot ThreeSeven" charset="0"/>
              </a:rPr>
              <a:t>FACULTY OF NATURAL &amp; MATHEMATICAL SCIENCES</a:t>
            </a: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MS - Faculty - content - 2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531709F-4F43-3F40-A038-A4EAE907AB33}"/>
              </a:ext>
            </a:extLst>
          </p:cNvPr>
          <p:cNvPicPr>
            <a:picLocks noChangeAspect="1"/>
          </p:cNvPicPr>
          <p:nvPr userDrawn="1"/>
        </p:nvPicPr>
        <p:blipFill rotWithShape="1">
          <a:blip r:embed="rId2" r:link="rId3">
            <a:alphaModFix amt="35000"/>
          </a:blip>
          <a:srcRect l="4196" t="4255"/>
          <a:stretch>
            <a:fillRect/>
          </a:stretch>
        </p:blipFill>
        <p:spPr>
          <a:xfrm>
            <a:off x="0" y="0"/>
            <a:ext cx="9144000" cy="5143500"/>
          </a:xfrm>
          <a:prstGeom prst="rect">
            <a:avLst/>
          </a:prstGeom>
        </p:spPr>
      </p:pic>
      <p:sp>
        <p:nvSpPr>
          <p:cNvPr id="2" name="Title 1"/>
          <p:cNvSpPr>
            <a:spLocks noGrp="1"/>
          </p:cNvSpPr>
          <p:nvPr>
            <p:ph type="title"/>
          </p:nvPr>
        </p:nvSpPr>
        <p:spPr>
          <a:xfrm>
            <a:off x="215899" y="540000"/>
            <a:ext cx="7885113" cy="540000"/>
          </a:xfrm>
        </p:spPr>
        <p:txBody>
          <a:bodyPr>
            <a:normAutofit/>
          </a:bodyPr>
          <a:lstStyle>
            <a:lvl1pPr>
              <a:defRPr sz="3200" b="1" i="0">
                <a:solidFill>
                  <a:schemeClr val="tx2"/>
                </a:solidFill>
                <a:latin typeface="KingsBureauGrot ThreeSeven" charset="0"/>
                <a:ea typeface="KingsBureauGrot ThreeSeven" charset="0"/>
                <a:cs typeface="KingsBureauGrot ThreeSeven" charset="0"/>
              </a:defRPr>
            </a:lvl1pPr>
          </a:lstStyle>
          <a:p>
            <a:r>
              <a:rPr lang="en-US" dirty="0"/>
              <a:t>Click to edit Master title style</a:t>
            </a:r>
          </a:p>
        </p:txBody>
      </p:sp>
      <p:sp>
        <p:nvSpPr>
          <p:cNvPr id="4" name="Content Placeholder 3"/>
          <p:cNvSpPr>
            <a:spLocks noGrp="1"/>
          </p:cNvSpPr>
          <p:nvPr>
            <p:ph sz="quarter" idx="13"/>
          </p:nvPr>
        </p:nvSpPr>
        <p:spPr>
          <a:xfrm>
            <a:off x="215899" y="1276157"/>
            <a:ext cx="3816352" cy="340384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3"/>
          <p:cNvSpPr>
            <a:spLocks noGrp="1"/>
          </p:cNvSpPr>
          <p:nvPr>
            <p:ph sz="quarter" idx="14"/>
          </p:nvPr>
        </p:nvSpPr>
        <p:spPr>
          <a:xfrm>
            <a:off x="4284663" y="1276157"/>
            <a:ext cx="3816349" cy="340384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456FBCF5-FF62-C148-920F-3247248E4B09}"/>
              </a:ext>
            </a:extLst>
          </p:cNvPr>
          <p:cNvSpPr txBox="1"/>
          <p:nvPr userDrawn="1"/>
        </p:nvSpPr>
        <p:spPr>
          <a:xfrm>
            <a:off x="215900" y="189955"/>
            <a:ext cx="6483994" cy="153888"/>
          </a:xfrm>
          <a:prstGeom prst="rect">
            <a:avLst/>
          </a:prstGeom>
          <a:noFill/>
        </p:spPr>
        <p:txBody>
          <a:bodyPr wrap="square" lIns="0" tIns="0" rIns="0" bIns="0" rtlCol="0">
            <a:spAutoFit/>
          </a:bodyPr>
          <a:lstStyle/>
          <a:p>
            <a:pPr marL="0" marR="0" indent="0" algn="l" defTabSz="311073" rtl="0" eaLnBrk="1" fontAlgn="auto" latinLnBrk="0" hangingPunct="1">
              <a:lnSpc>
                <a:spcPct val="100000"/>
              </a:lnSpc>
              <a:spcBef>
                <a:spcPts val="0"/>
              </a:spcBef>
              <a:spcAft>
                <a:spcPts val="0"/>
              </a:spcAft>
              <a:buClrTx/>
              <a:buSzTx/>
              <a:buFontTx/>
              <a:buNone/>
              <a:tabLst/>
              <a:defRPr/>
            </a:pPr>
            <a:r>
              <a:rPr lang="en-US" sz="1000" b="1" i="0" dirty="0">
                <a:solidFill>
                  <a:schemeClr val="tx2"/>
                </a:solidFill>
                <a:latin typeface="KingsBureauGrot ThreeSeven" charset="0"/>
                <a:ea typeface="KingsBureauGrot ThreeSeven" charset="0"/>
                <a:cs typeface="KingsBureauGrot ThreeSeven" charset="0"/>
              </a:rPr>
              <a:t>FACULTY OF NATURAL &amp; MATHEMATICAL SCIENCES</a:t>
            </a: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NMS - Faculty - content - 3 column">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BBA187E-668B-BB43-B733-6B32E57AA6AD}"/>
              </a:ext>
            </a:extLst>
          </p:cNvPr>
          <p:cNvPicPr>
            <a:picLocks noChangeAspect="1"/>
          </p:cNvPicPr>
          <p:nvPr userDrawn="1"/>
        </p:nvPicPr>
        <p:blipFill rotWithShape="1">
          <a:blip r:embed="rId2" r:link="rId3">
            <a:alphaModFix amt="35000"/>
          </a:blip>
          <a:srcRect l="4196" t="4255"/>
          <a:stretch>
            <a:fillRect/>
          </a:stretch>
        </p:blipFill>
        <p:spPr>
          <a:xfrm>
            <a:off x="0" y="0"/>
            <a:ext cx="9144000" cy="5143500"/>
          </a:xfrm>
          <a:prstGeom prst="rect">
            <a:avLst/>
          </a:prstGeom>
        </p:spPr>
      </p:pic>
      <p:sp>
        <p:nvSpPr>
          <p:cNvPr id="2" name="Title 1"/>
          <p:cNvSpPr>
            <a:spLocks noGrp="1"/>
          </p:cNvSpPr>
          <p:nvPr>
            <p:ph type="title"/>
          </p:nvPr>
        </p:nvSpPr>
        <p:spPr>
          <a:xfrm>
            <a:off x="215899" y="540000"/>
            <a:ext cx="7885113" cy="540000"/>
          </a:xfrm>
        </p:spPr>
        <p:txBody>
          <a:bodyPr>
            <a:normAutofit/>
          </a:bodyPr>
          <a:lstStyle>
            <a:lvl1pPr>
              <a:defRPr sz="3200" b="1" i="0">
                <a:solidFill>
                  <a:schemeClr val="tx2"/>
                </a:solidFill>
                <a:latin typeface="KingsBureauGrot ThreeSeven" charset="0"/>
                <a:ea typeface="KingsBureauGrot ThreeSeven" charset="0"/>
                <a:cs typeface="KingsBureauGrot ThreeSeven" charset="0"/>
              </a:defRPr>
            </a:lvl1pPr>
          </a:lstStyle>
          <a:p>
            <a:r>
              <a:rPr lang="en-US" dirty="0"/>
              <a:t>Click to edit Master title style</a:t>
            </a:r>
          </a:p>
        </p:txBody>
      </p:sp>
      <p:sp>
        <p:nvSpPr>
          <p:cNvPr id="4" name="Content Placeholder 3"/>
          <p:cNvSpPr>
            <a:spLocks noGrp="1"/>
          </p:cNvSpPr>
          <p:nvPr>
            <p:ph sz="quarter" idx="14"/>
          </p:nvPr>
        </p:nvSpPr>
        <p:spPr>
          <a:xfrm>
            <a:off x="215900" y="1276157"/>
            <a:ext cx="2484438" cy="3403793"/>
          </a:xfrm>
        </p:spPr>
        <p:txBody>
          <a:bodyPr>
            <a:normAutofit/>
          </a:bodyPr>
          <a:lstStyle>
            <a:lvl1pPr>
              <a:lnSpc>
                <a:spcPts val="1650"/>
              </a:lnSpc>
              <a:defRPr sz="1300"/>
            </a:lvl1pPr>
            <a:lvl2pPr>
              <a:lnSpc>
                <a:spcPts val="1650"/>
              </a:lnSpc>
              <a:defRPr sz="1300"/>
            </a:lvl2pPr>
            <a:lvl3pPr>
              <a:lnSpc>
                <a:spcPts val="1650"/>
              </a:lnSpc>
              <a:defRPr sz="1400"/>
            </a:lvl3pPr>
            <a:lvl4pPr>
              <a:lnSpc>
                <a:spcPts val="1650"/>
              </a:lnSpc>
              <a:defRPr sz="1400"/>
            </a:lvl4pPr>
            <a:lvl5pPr>
              <a:lnSpc>
                <a:spcPts val="1650"/>
              </a:lnSpc>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3"/>
          <p:cNvSpPr>
            <a:spLocks noGrp="1"/>
          </p:cNvSpPr>
          <p:nvPr>
            <p:ph sz="quarter" idx="15"/>
          </p:nvPr>
        </p:nvSpPr>
        <p:spPr>
          <a:xfrm>
            <a:off x="5616575" y="1276157"/>
            <a:ext cx="2484437" cy="3403793"/>
          </a:xfrm>
        </p:spPr>
        <p:txBody>
          <a:bodyPr>
            <a:normAutofit/>
          </a:bodyPr>
          <a:lstStyle>
            <a:lvl1pPr>
              <a:lnSpc>
                <a:spcPts val="1650"/>
              </a:lnSpc>
              <a:defRPr sz="1300"/>
            </a:lvl1pPr>
            <a:lvl2pPr>
              <a:lnSpc>
                <a:spcPts val="1650"/>
              </a:lnSpc>
              <a:defRPr sz="1300"/>
            </a:lvl2pPr>
            <a:lvl3pPr>
              <a:lnSpc>
                <a:spcPts val="1650"/>
              </a:lnSpc>
              <a:defRPr sz="1400"/>
            </a:lvl3pPr>
            <a:lvl4pPr>
              <a:lnSpc>
                <a:spcPts val="1650"/>
              </a:lnSpc>
              <a:defRPr sz="1400"/>
            </a:lvl4pPr>
            <a:lvl5pPr>
              <a:lnSpc>
                <a:spcPts val="1650"/>
              </a:lnSpc>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6"/>
          </p:nvPr>
        </p:nvSpPr>
        <p:spPr>
          <a:xfrm>
            <a:off x="2916237" y="1276157"/>
            <a:ext cx="2484438" cy="3403793"/>
          </a:xfrm>
        </p:spPr>
        <p:txBody>
          <a:bodyPr>
            <a:normAutofit/>
          </a:bodyPr>
          <a:lstStyle>
            <a:lvl1pPr>
              <a:lnSpc>
                <a:spcPts val="1650"/>
              </a:lnSpc>
              <a:defRPr sz="1300"/>
            </a:lvl1pPr>
            <a:lvl2pPr>
              <a:lnSpc>
                <a:spcPts val="1650"/>
              </a:lnSpc>
              <a:defRPr sz="1300"/>
            </a:lvl2pPr>
            <a:lvl3pPr>
              <a:lnSpc>
                <a:spcPts val="1650"/>
              </a:lnSpc>
              <a:defRPr sz="1400"/>
            </a:lvl3pPr>
            <a:lvl4pPr>
              <a:lnSpc>
                <a:spcPts val="1650"/>
              </a:lnSpc>
              <a:defRPr sz="1400"/>
            </a:lvl4pPr>
            <a:lvl5pPr>
              <a:lnSpc>
                <a:spcPts val="1650"/>
              </a:lnSpc>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90A5745D-D36F-C34D-8506-8883CC673414}"/>
              </a:ext>
            </a:extLst>
          </p:cNvPr>
          <p:cNvSpPr txBox="1"/>
          <p:nvPr userDrawn="1"/>
        </p:nvSpPr>
        <p:spPr>
          <a:xfrm>
            <a:off x="215900" y="189955"/>
            <a:ext cx="6483994" cy="153888"/>
          </a:xfrm>
          <a:prstGeom prst="rect">
            <a:avLst/>
          </a:prstGeom>
          <a:noFill/>
        </p:spPr>
        <p:txBody>
          <a:bodyPr wrap="square" lIns="0" tIns="0" rIns="0" bIns="0" rtlCol="0">
            <a:spAutoFit/>
          </a:bodyPr>
          <a:lstStyle/>
          <a:p>
            <a:pPr marL="0" marR="0" indent="0" algn="l" defTabSz="311073" rtl="0" eaLnBrk="1" fontAlgn="auto" latinLnBrk="0" hangingPunct="1">
              <a:lnSpc>
                <a:spcPct val="100000"/>
              </a:lnSpc>
              <a:spcBef>
                <a:spcPts val="0"/>
              </a:spcBef>
              <a:spcAft>
                <a:spcPts val="0"/>
              </a:spcAft>
              <a:buClrTx/>
              <a:buSzTx/>
              <a:buFontTx/>
              <a:buNone/>
              <a:tabLst/>
              <a:defRPr/>
            </a:pPr>
            <a:r>
              <a:rPr lang="en-US" sz="1000" b="1" i="0" dirty="0">
                <a:solidFill>
                  <a:schemeClr val="tx2"/>
                </a:solidFill>
                <a:latin typeface="KingsBureauGrot ThreeSeven" charset="0"/>
                <a:ea typeface="KingsBureauGrot ThreeSeven" charset="0"/>
                <a:cs typeface="KingsBureauGrot ThreeSeven" charset="0"/>
              </a:rPr>
              <a:t>FACULTY OF NATURAL &amp; MATHEMATICAL SCIENCES</a:t>
            </a: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MS - Faculty - contact pag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38F39A5-62A8-9B4D-B5B0-16428566F40E}"/>
              </a:ext>
            </a:extLst>
          </p:cNvPr>
          <p:cNvPicPr>
            <a:picLocks noChangeAspect="1"/>
          </p:cNvPicPr>
          <p:nvPr userDrawn="1"/>
        </p:nvPicPr>
        <p:blipFill rotWithShape="1">
          <a:blip r:embed="rId2" r:link="rId3">
            <a:extLst>
              <a:ext uri="{28A0092B-C50C-407E-A947-70E740481C1C}">
                <a14:useLocalDpi xmlns:a14="http://schemas.microsoft.com/office/drawing/2010/main" val="0"/>
              </a:ext>
            </a:extLst>
          </a:blip>
          <a:srcRect l="-693" t="4066" r="4760"/>
          <a:stretch>
            <a:fillRect/>
          </a:stretch>
        </p:blipFill>
        <p:spPr>
          <a:xfrm>
            <a:off x="0" y="0"/>
            <a:ext cx="9144001" cy="5143244"/>
          </a:xfrm>
          <a:prstGeom prst="rect">
            <a:avLst/>
          </a:prstGeom>
        </p:spPr>
      </p:pic>
      <p:sp>
        <p:nvSpPr>
          <p:cNvPr id="16" name="Text Placeholder 26"/>
          <p:cNvSpPr>
            <a:spLocks noGrp="1"/>
          </p:cNvSpPr>
          <p:nvPr>
            <p:ph type="body" sz="quarter" idx="11"/>
          </p:nvPr>
        </p:nvSpPr>
        <p:spPr>
          <a:xfrm>
            <a:off x="215900" y="2507478"/>
            <a:ext cx="6121400" cy="2250756"/>
          </a:xfrm>
        </p:spPr>
        <p:txBody>
          <a:bodyPr anchor="b" anchorCtr="0">
            <a:noAutofit/>
          </a:bodyPr>
          <a:lstStyle>
            <a:lvl1pPr marL="0" indent="0">
              <a:lnSpc>
                <a:spcPct val="100000"/>
              </a:lnSpc>
              <a:buClr>
                <a:schemeClr val="tx2"/>
              </a:buClr>
              <a:buFontTx/>
              <a:buNone/>
              <a:defRPr sz="1800" b="1" i="0">
                <a:solidFill>
                  <a:schemeClr val="tx2"/>
                </a:solidFill>
                <a:latin typeface="KingsBureauGrot ThreeSeven" charset="0"/>
                <a:ea typeface="KingsBureauGrot ThreeSeven" charset="0"/>
                <a:cs typeface="KingsBureauGrot ThreeSeven" charset="0"/>
              </a:defRPr>
            </a:lvl1pPr>
            <a:lvl2pPr marL="3240" indent="0">
              <a:lnSpc>
                <a:spcPct val="100000"/>
              </a:lnSpc>
              <a:spcAft>
                <a:spcPts val="0"/>
              </a:spcAft>
              <a:buClr>
                <a:schemeClr val="tx2"/>
              </a:buClr>
              <a:buFontTx/>
              <a:buNone/>
              <a:tabLst/>
              <a:defRPr sz="1800" b="0" i="0">
                <a:solidFill>
                  <a:schemeClr val="tx2"/>
                </a:solidFill>
                <a:latin typeface="KingsBureauGrot FiveOne" charset="0"/>
                <a:ea typeface="KingsBureauGrot FiveOne" charset="0"/>
                <a:cs typeface="KingsBureauGrot FiveOne" charset="0"/>
              </a:defRPr>
            </a:lvl2pPr>
            <a:lvl3pPr marL="3241" indent="0">
              <a:lnSpc>
                <a:spcPct val="100000"/>
              </a:lnSpc>
              <a:spcAft>
                <a:spcPts val="600"/>
              </a:spcAft>
              <a:buClr>
                <a:schemeClr val="tx2"/>
              </a:buClr>
              <a:buNone/>
              <a:tabLst/>
              <a:defRPr sz="1800" b="0" i="0">
                <a:solidFill>
                  <a:schemeClr val="tx2"/>
                </a:solidFill>
                <a:latin typeface="KingsBureauGrot FiveOne" charset="0"/>
                <a:ea typeface="KingsBureauGrot FiveOne" charset="0"/>
                <a:cs typeface="KingsBureauGrot FiveOne" charset="0"/>
              </a:defRPr>
            </a:lvl3pPr>
            <a:lvl4pPr marL="180975" indent="-176213">
              <a:lnSpc>
                <a:spcPct val="100000"/>
              </a:lnSpc>
              <a:buClr>
                <a:schemeClr val="tx2"/>
              </a:buClr>
              <a:tabLst/>
              <a:defRPr sz="1800" b="0" i="0">
                <a:solidFill>
                  <a:schemeClr val="tx2"/>
                </a:solidFill>
                <a:latin typeface="KingsBureauGrot FiveOne" charset="0"/>
                <a:ea typeface="KingsBureauGrot FiveOne" charset="0"/>
                <a:cs typeface="KingsBureauGrot FiveOne" charset="0"/>
              </a:defRPr>
            </a:lvl4pPr>
            <a:lvl5pPr marL="357188" indent="-176213">
              <a:lnSpc>
                <a:spcPct val="100000"/>
              </a:lnSpc>
              <a:buClr>
                <a:schemeClr val="tx2"/>
              </a:buClr>
              <a:tabLst/>
              <a:defRPr sz="1800" b="0" i="0">
                <a:solidFill>
                  <a:schemeClr val="tx2"/>
                </a:solidFill>
                <a:latin typeface="KingsBureauGrot FiveOne" charset="0"/>
                <a:ea typeface="KingsBureauGrot FiveOne" charset="0"/>
                <a:cs typeface="KingsBureauGrot FiveOne"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FB1A1E18-3AC8-D549-A219-FCCB465B4F7A}"/>
              </a:ext>
            </a:extLst>
          </p:cNvPr>
          <p:cNvSpPr txBox="1"/>
          <p:nvPr userDrawn="1"/>
        </p:nvSpPr>
        <p:spPr>
          <a:xfrm>
            <a:off x="215900" y="189955"/>
            <a:ext cx="6483994" cy="153888"/>
          </a:xfrm>
          <a:prstGeom prst="rect">
            <a:avLst/>
          </a:prstGeom>
          <a:noFill/>
        </p:spPr>
        <p:txBody>
          <a:bodyPr wrap="square" lIns="0" tIns="0" rIns="0" bIns="0" rtlCol="0">
            <a:spAutoFit/>
          </a:bodyPr>
          <a:lstStyle/>
          <a:p>
            <a:pPr marL="0" marR="0" indent="0" algn="l" defTabSz="311073" rtl="0" eaLnBrk="1" fontAlgn="auto" latinLnBrk="0" hangingPunct="1">
              <a:lnSpc>
                <a:spcPct val="100000"/>
              </a:lnSpc>
              <a:spcBef>
                <a:spcPts val="0"/>
              </a:spcBef>
              <a:spcAft>
                <a:spcPts val="0"/>
              </a:spcAft>
              <a:buClrTx/>
              <a:buSzTx/>
              <a:buFontTx/>
              <a:buNone/>
              <a:tabLst/>
              <a:defRPr/>
            </a:pPr>
            <a:r>
              <a:rPr lang="en-US" sz="1000" b="1" i="0" dirty="0">
                <a:solidFill>
                  <a:schemeClr val="tx2"/>
                </a:solidFill>
                <a:latin typeface="KingsBureauGrot ThreeSeven" charset="0"/>
                <a:ea typeface="KingsBureauGrot ThreeSeven" charset="0"/>
                <a:cs typeface="KingsBureauGrot ThreeSeven" charset="0"/>
              </a:rPr>
              <a:t>FACULTY OF NATURAL &amp; MATHEMATICAL SCIENCES</a:t>
            </a: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MS - Mathematics - tit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594" t="4255" r="4849"/>
          <a:stretch/>
        </p:blipFill>
        <p:spPr>
          <a:xfrm>
            <a:off x="0" y="-2"/>
            <a:ext cx="9144000" cy="5143502"/>
          </a:xfrm>
          <a:prstGeom prst="rect">
            <a:avLst/>
          </a:prstGeom>
        </p:spPr>
      </p:pic>
      <p:sp>
        <p:nvSpPr>
          <p:cNvPr id="22" name="TextBox 21"/>
          <p:cNvSpPr txBox="1"/>
          <p:nvPr userDrawn="1"/>
        </p:nvSpPr>
        <p:spPr>
          <a:xfrm>
            <a:off x="215900" y="189955"/>
            <a:ext cx="6483994" cy="307777"/>
          </a:xfrm>
          <a:prstGeom prst="rect">
            <a:avLst/>
          </a:prstGeom>
          <a:noFill/>
        </p:spPr>
        <p:txBody>
          <a:bodyPr wrap="square" lIns="0" tIns="0" rIns="0" bIns="0" rtlCol="0">
            <a:spAutoFit/>
          </a:bodyPr>
          <a:lstStyle/>
          <a:p>
            <a:pPr marL="0" marR="0" indent="0" algn="l" defTabSz="311073" rtl="0" eaLnBrk="1" fontAlgn="auto" latinLnBrk="0" hangingPunct="1">
              <a:lnSpc>
                <a:spcPct val="100000"/>
              </a:lnSpc>
              <a:spcBef>
                <a:spcPts val="0"/>
              </a:spcBef>
              <a:spcAft>
                <a:spcPts val="0"/>
              </a:spcAft>
              <a:buClrTx/>
              <a:buSzTx/>
              <a:buFontTx/>
              <a:buNone/>
              <a:tabLst/>
              <a:defRPr/>
            </a:pPr>
            <a:r>
              <a:rPr lang="en-US" sz="1000" b="1" i="0" dirty="0">
                <a:solidFill>
                  <a:schemeClr val="tx2"/>
                </a:solidFill>
                <a:latin typeface="KingsBureauGrot ThreeSeven" charset="0"/>
                <a:ea typeface="KingsBureauGrot ThreeSeven" charset="0"/>
                <a:cs typeface="KingsBureauGrot ThreeSeven" charset="0"/>
              </a:rPr>
              <a:t>FACULTY OF NATURAL &amp; MATHEMATICAL SCIENCES</a:t>
            </a:r>
          </a:p>
          <a:p>
            <a:pPr marL="0" marR="0" indent="0" algn="l" defTabSz="311073" rtl="0" eaLnBrk="1" fontAlgn="auto" latinLnBrk="0" hangingPunct="1">
              <a:lnSpc>
                <a:spcPct val="100000"/>
              </a:lnSpc>
              <a:spcBef>
                <a:spcPts val="0"/>
              </a:spcBef>
              <a:spcAft>
                <a:spcPts val="0"/>
              </a:spcAft>
              <a:buClrTx/>
              <a:buSzTx/>
              <a:buFontTx/>
              <a:buNone/>
              <a:tabLst/>
              <a:defRPr/>
            </a:pPr>
            <a:r>
              <a:rPr lang="en-US" sz="1000" b="1" i="0" dirty="0">
                <a:solidFill>
                  <a:schemeClr val="accent3"/>
                </a:solidFill>
                <a:latin typeface="KingsBureauGrot ThreeSeven" charset="0"/>
                <a:ea typeface="KingsBureauGrot ThreeSeven" charset="0"/>
                <a:cs typeface="KingsBureauGrot ThreeSeven" charset="0"/>
              </a:rPr>
              <a:t>DEPARTMENT OF MATHEMATICS</a:t>
            </a:r>
          </a:p>
        </p:txBody>
      </p:sp>
      <p:sp>
        <p:nvSpPr>
          <p:cNvPr id="13" name="Text Placeholder 26"/>
          <p:cNvSpPr>
            <a:spLocks noGrp="1"/>
          </p:cNvSpPr>
          <p:nvPr>
            <p:ph type="body" sz="quarter" idx="11"/>
          </p:nvPr>
        </p:nvSpPr>
        <p:spPr>
          <a:xfrm>
            <a:off x="215900" y="2507478"/>
            <a:ext cx="6121400" cy="2250756"/>
          </a:xfrm>
        </p:spPr>
        <p:txBody>
          <a:bodyPr anchor="b" anchorCtr="0">
            <a:noAutofit/>
          </a:bodyPr>
          <a:lstStyle>
            <a:lvl1pPr marL="0" indent="0">
              <a:lnSpc>
                <a:spcPct val="90000"/>
              </a:lnSpc>
              <a:buClr>
                <a:schemeClr val="tx2"/>
              </a:buClr>
              <a:buFontTx/>
              <a:buNone/>
              <a:defRPr sz="3600" b="1" i="0">
                <a:solidFill>
                  <a:schemeClr val="accent3"/>
                </a:solidFill>
                <a:latin typeface="KingsBureauGrot ThreeSeven" charset="0"/>
                <a:ea typeface="KingsBureauGrot ThreeSeven" charset="0"/>
                <a:cs typeface="KingsBureauGrot ThreeSeven" charset="0"/>
              </a:defRPr>
            </a:lvl1pPr>
            <a:lvl2pPr marL="3240" indent="0">
              <a:lnSpc>
                <a:spcPct val="90000"/>
              </a:lnSpc>
              <a:spcAft>
                <a:spcPts val="1200"/>
              </a:spcAft>
              <a:buClr>
                <a:schemeClr val="tx2"/>
              </a:buClr>
              <a:buFontTx/>
              <a:buNone/>
              <a:tabLst/>
              <a:defRPr sz="3600" b="0" i="0">
                <a:solidFill>
                  <a:schemeClr val="tx2"/>
                </a:solidFill>
                <a:latin typeface="Kings Caslon Display" charset="0"/>
                <a:ea typeface="Kings Caslon Display" charset="0"/>
                <a:cs typeface="Kings Caslon Display" charset="0"/>
              </a:defRPr>
            </a:lvl2pPr>
            <a:lvl3pPr marL="3241" indent="0">
              <a:lnSpc>
                <a:spcPct val="105000"/>
              </a:lnSpc>
              <a:buClr>
                <a:schemeClr val="tx2"/>
              </a:buClr>
              <a:buNone/>
              <a:tabLst/>
              <a:defRPr sz="2400" b="1" i="0">
                <a:solidFill>
                  <a:schemeClr val="tx2"/>
                </a:solidFill>
                <a:latin typeface="KingsBureauGrot ThreeSeven" charset="0"/>
                <a:ea typeface="KingsBureauGrot ThreeSeven" charset="0"/>
                <a:cs typeface="KingsBureauGrot ThreeSeven" charset="0"/>
              </a:defRPr>
            </a:lvl3pPr>
            <a:lvl4pPr marL="90488" indent="-85725">
              <a:lnSpc>
                <a:spcPct val="105000"/>
              </a:lnSpc>
              <a:buClr>
                <a:schemeClr val="accent3"/>
              </a:buClr>
              <a:tabLst/>
              <a:defRPr sz="1225" b="0" i="0">
                <a:solidFill>
                  <a:schemeClr val="tx2"/>
                </a:solidFill>
                <a:latin typeface="KingsBureauGrot FiveOne" charset="0"/>
                <a:ea typeface="KingsBureauGrot FiveOne" charset="0"/>
                <a:cs typeface="KingsBureauGrot FiveOne" charset="0"/>
              </a:defRPr>
            </a:lvl4pPr>
            <a:lvl5pPr marL="180975" indent="-90488">
              <a:lnSpc>
                <a:spcPct val="105000"/>
              </a:lnSpc>
              <a:buClr>
                <a:schemeClr val="accent3"/>
              </a:buClr>
              <a:tabLst/>
              <a:defRPr sz="1225" b="0" i="0">
                <a:solidFill>
                  <a:schemeClr val="tx2"/>
                </a:solidFill>
                <a:latin typeface="KingsBureauGrot FiveOne" charset="0"/>
                <a:ea typeface="KingsBureauGrot FiveOne" charset="0"/>
                <a:cs typeface="KingsBureauGrot FiveOne"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0AE552D2-7D85-AF4F-90E6-9509FC3B0234}"/>
              </a:ext>
            </a:extLst>
          </p:cNvPr>
          <p:cNvGrpSpPr>
            <a:grpSpLocks noChangeAspect="1"/>
          </p:cNvGrpSpPr>
          <p:nvPr userDrawn="1"/>
        </p:nvGrpSpPr>
        <p:grpSpPr>
          <a:xfrm>
            <a:off x="7812088" y="-1"/>
            <a:ext cx="1331911" cy="997069"/>
            <a:chOff x="7814772" y="7729978"/>
            <a:chExt cx="2509626" cy="1878704"/>
          </a:xfrm>
        </p:grpSpPr>
        <p:sp>
          <p:nvSpPr>
            <p:cNvPr id="14" name="Rectangle 13">
              <a:extLst>
                <a:ext uri="{FF2B5EF4-FFF2-40B4-BE49-F238E27FC236}">
                  <a16:creationId xmlns:a16="http://schemas.microsoft.com/office/drawing/2014/main" id="{BC41A104-82FF-3644-9292-8F6B27D25406}"/>
                </a:ext>
              </a:extLst>
            </p:cNvPr>
            <p:cNvSpPr/>
            <p:nvPr userDrawn="1"/>
          </p:nvSpPr>
          <p:spPr>
            <a:xfrm>
              <a:off x="7818494" y="7729979"/>
              <a:ext cx="2505904" cy="1878701"/>
            </a:xfrm>
            <a:prstGeom prst="rect">
              <a:avLst/>
            </a:prstGeom>
            <a:solidFill>
              <a:srgbClr val="D8081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54AC8575-6F0A-4D4D-A1DD-95208A3F8DFF}"/>
                </a:ext>
              </a:extLst>
            </p:cNvPr>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7814772" y="7729978"/>
              <a:ext cx="2496616" cy="1878704"/>
            </a:xfrm>
            <a:prstGeom prst="rect">
              <a:avLst/>
            </a:prstGeom>
          </p:spPr>
        </p:pic>
      </p:gr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MS - Mathematics - content - 1 colum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5805F4-33D2-784D-A8AA-14EEAEAEDEB8}"/>
              </a:ext>
            </a:extLst>
          </p:cNvPr>
          <p:cNvPicPr>
            <a:picLocks noChangeAspect="1"/>
          </p:cNvPicPr>
          <p:nvPr userDrawn="1"/>
        </p:nvPicPr>
        <p:blipFill rotWithShape="1">
          <a:blip r:embed="rId2">
            <a:alphaModFix amt="35000"/>
          </a:blip>
          <a:srcRect l="4196" t="4255"/>
          <a:stretch/>
        </p:blipFill>
        <p:spPr>
          <a:xfrm>
            <a:off x="0" y="0"/>
            <a:ext cx="9144000" cy="5143500"/>
          </a:xfrm>
          <a:prstGeom prst="rect">
            <a:avLst/>
          </a:prstGeom>
        </p:spPr>
      </p:pic>
      <p:sp>
        <p:nvSpPr>
          <p:cNvPr id="2" name="Title 1"/>
          <p:cNvSpPr>
            <a:spLocks noGrp="1"/>
          </p:cNvSpPr>
          <p:nvPr>
            <p:ph type="title"/>
          </p:nvPr>
        </p:nvSpPr>
        <p:spPr>
          <a:xfrm>
            <a:off x="215899" y="540000"/>
            <a:ext cx="7885113" cy="540000"/>
          </a:xfrm>
        </p:spPr>
        <p:txBody>
          <a:bodyPr>
            <a:normAutofit/>
          </a:bodyPr>
          <a:lstStyle>
            <a:lvl1pPr>
              <a:defRPr sz="3200" b="1" i="0">
                <a:solidFill>
                  <a:schemeClr val="accent3"/>
                </a:solidFill>
                <a:latin typeface="KingsBureauGrot ThreeSeven" charset="0"/>
                <a:ea typeface="KingsBureauGrot ThreeSeven" charset="0"/>
                <a:cs typeface="KingsBureauGrot ThreeSeven" charset="0"/>
              </a:defRPr>
            </a:lvl1pPr>
          </a:lstStyle>
          <a:p>
            <a:r>
              <a:rPr lang="en-US" dirty="0"/>
              <a:t>Click to edit Master title style</a:t>
            </a:r>
          </a:p>
        </p:txBody>
      </p:sp>
      <p:sp>
        <p:nvSpPr>
          <p:cNvPr id="6" name="Content Placeholder 3"/>
          <p:cNvSpPr>
            <a:spLocks noGrp="1"/>
          </p:cNvSpPr>
          <p:nvPr>
            <p:ph sz="quarter" idx="12"/>
          </p:nvPr>
        </p:nvSpPr>
        <p:spPr>
          <a:xfrm>
            <a:off x="215901" y="1276350"/>
            <a:ext cx="7885112" cy="3403600"/>
          </a:xfrm>
        </p:spPr>
        <p:txBody>
          <a:bodyPr>
            <a:normAutofit/>
          </a:bodyPr>
          <a:lstStyle>
            <a:lvl1pPr marL="0" indent="0">
              <a:lnSpc>
                <a:spcPts val="2100"/>
              </a:lnSpc>
              <a:buNone/>
              <a:defRPr sz="1700" b="1" i="0">
                <a:solidFill>
                  <a:schemeClr val="accent3"/>
                </a:solidFill>
                <a:latin typeface="KingsBureauGrot ThreeSeven" charset="0"/>
                <a:ea typeface="KingsBureauGrot ThreeSeven" charset="0"/>
                <a:cs typeface="KingsBureauGrot ThreeSeven" charset="0"/>
              </a:defRPr>
            </a:lvl1pPr>
            <a:lvl2pPr marL="4763" indent="0">
              <a:lnSpc>
                <a:spcPts val="2100"/>
              </a:lnSpc>
              <a:buNone/>
              <a:tabLst/>
              <a:defRPr sz="1700" b="0" i="0">
                <a:solidFill>
                  <a:schemeClr val="accent3"/>
                </a:solidFill>
                <a:latin typeface="KingsBureauGrot FiveOne" charset="0"/>
                <a:ea typeface="KingsBureauGrot FiveOne" charset="0"/>
                <a:cs typeface="KingsBureauGrot FiveOne" charset="0"/>
              </a:defRPr>
            </a:lvl2pPr>
            <a:lvl3pPr marL="177800" indent="-173038">
              <a:lnSpc>
                <a:spcPts val="2100"/>
              </a:lnSpc>
              <a:buClr>
                <a:schemeClr val="accent3"/>
              </a:buClr>
              <a:tabLst/>
              <a:defRPr sz="1800" b="0" i="0">
                <a:latin typeface="Kings Caslon Text" charset="0"/>
                <a:ea typeface="Kings Caslon Text" charset="0"/>
                <a:cs typeface="Kings Caslon Text" charset="0"/>
              </a:defRPr>
            </a:lvl3pPr>
            <a:lvl4pPr marL="179388" indent="-176213">
              <a:lnSpc>
                <a:spcPts val="2100"/>
              </a:lnSpc>
              <a:buClr>
                <a:schemeClr val="accent3"/>
              </a:buClr>
              <a:tabLst/>
              <a:defRPr sz="1800" b="0" i="0">
                <a:latin typeface="Kings Caslon Text" charset="0"/>
                <a:ea typeface="Kings Caslon Text" charset="0"/>
                <a:cs typeface="Kings Caslon Text" charset="0"/>
              </a:defRPr>
            </a:lvl4pPr>
            <a:lvl5pPr marL="355600" indent="-176213">
              <a:lnSpc>
                <a:spcPts val="2100"/>
              </a:lnSpc>
              <a:buClr>
                <a:schemeClr val="accent3"/>
              </a:buClr>
              <a:tabLst/>
              <a:defRPr sz="1800" b="0" i="0">
                <a:latin typeface="Kings Caslon Text" charset="0"/>
                <a:ea typeface="Kings Caslon Text" charset="0"/>
                <a:cs typeface="Kings Caslon Tex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DBAFFE38-2A77-3042-8975-B36072A0ED31}"/>
              </a:ext>
            </a:extLst>
          </p:cNvPr>
          <p:cNvSpPr txBox="1"/>
          <p:nvPr userDrawn="1"/>
        </p:nvSpPr>
        <p:spPr>
          <a:xfrm>
            <a:off x="215900" y="189955"/>
            <a:ext cx="6483994" cy="307777"/>
          </a:xfrm>
          <a:prstGeom prst="rect">
            <a:avLst/>
          </a:prstGeom>
          <a:noFill/>
        </p:spPr>
        <p:txBody>
          <a:bodyPr wrap="square" lIns="0" tIns="0" rIns="0" bIns="0" rtlCol="0">
            <a:spAutoFit/>
          </a:bodyPr>
          <a:lstStyle/>
          <a:p>
            <a:pPr marL="0" marR="0" indent="0" algn="l" defTabSz="311073" rtl="0" eaLnBrk="1" fontAlgn="auto" latinLnBrk="0" hangingPunct="1">
              <a:lnSpc>
                <a:spcPct val="100000"/>
              </a:lnSpc>
              <a:spcBef>
                <a:spcPts val="0"/>
              </a:spcBef>
              <a:spcAft>
                <a:spcPts val="0"/>
              </a:spcAft>
              <a:buClrTx/>
              <a:buSzTx/>
              <a:buFontTx/>
              <a:buNone/>
              <a:tabLst/>
              <a:defRPr/>
            </a:pPr>
            <a:r>
              <a:rPr lang="en-US" sz="1000" b="1" i="0" dirty="0">
                <a:solidFill>
                  <a:schemeClr val="tx2"/>
                </a:solidFill>
                <a:latin typeface="KingsBureauGrot ThreeSeven" charset="0"/>
                <a:ea typeface="KingsBureauGrot ThreeSeven" charset="0"/>
                <a:cs typeface="KingsBureauGrot ThreeSeven" charset="0"/>
              </a:rPr>
              <a:t>FACULTY OF NATURAL &amp; MATHEMATICAL SCIENCES</a:t>
            </a:r>
          </a:p>
          <a:p>
            <a:pPr marL="0" marR="0" indent="0" algn="l" defTabSz="311073" rtl="0" eaLnBrk="1" fontAlgn="auto" latinLnBrk="0" hangingPunct="1">
              <a:lnSpc>
                <a:spcPct val="100000"/>
              </a:lnSpc>
              <a:spcBef>
                <a:spcPts val="0"/>
              </a:spcBef>
              <a:spcAft>
                <a:spcPts val="0"/>
              </a:spcAft>
              <a:buClrTx/>
              <a:buSzTx/>
              <a:buFontTx/>
              <a:buNone/>
              <a:tabLst/>
              <a:defRPr/>
            </a:pPr>
            <a:r>
              <a:rPr lang="en-US" sz="1000" b="1" i="0" dirty="0">
                <a:solidFill>
                  <a:schemeClr val="accent3"/>
                </a:solidFill>
                <a:latin typeface="KingsBureauGrot ThreeSeven" charset="0"/>
                <a:ea typeface="KingsBureauGrot ThreeSeven" charset="0"/>
                <a:cs typeface="KingsBureauGrot ThreeSeven" charset="0"/>
              </a:rPr>
              <a:t>DEPARTMENT OF MATHEMATICS</a:t>
            </a: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MS - Mathematics - content - 2 column">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6D676BA-7C4A-4844-A06C-9C63A10CF6FC}"/>
              </a:ext>
            </a:extLst>
          </p:cNvPr>
          <p:cNvPicPr>
            <a:picLocks noChangeAspect="1"/>
          </p:cNvPicPr>
          <p:nvPr userDrawn="1"/>
        </p:nvPicPr>
        <p:blipFill rotWithShape="1">
          <a:blip r:embed="rId2">
            <a:alphaModFix amt="35000"/>
          </a:blip>
          <a:srcRect l="4196" t="4255"/>
          <a:stretch/>
        </p:blipFill>
        <p:spPr>
          <a:xfrm>
            <a:off x="0" y="0"/>
            <a:ext cx="9144000" cy="5143500"/>
          </a:xfrm>
          <a:prstGeom prst="rect">
            <a:avLst/>
          </a:prstGeom>
        </p:spPr>
      </p:pic>
      <p:sp>
        <p:nvSpPr>
          <p:cNvPr id="2" name="Title 1"/>
          <p:cNvSpPr>
            <a:spLocks noGrp="1"/>
          </p:cNvSpPr>
          <p:nvPr>
            <p:ph type="title"/>
          </p:nvPr>
        </p:nvSpPr>
        <p:spPr>
          <a:xfrm>
            <a:off x="215899" y="540000"/>
            <a:ext cx="7885113" cy="540000"/>
          </a:xfrm>
        </p:spPr>
        <p:txBody>
          <a:bodyPr>
            <a:normAutofit/>
          </a:bodyPr>
          <a:lstStyle>
            <a:lvl1pPr>
              <a:defRPr sz="3200" b="1" i="0">
                <a:solidFill>
                  <a:schemeClr val="accent3"/>
                </a:solidFill>
                <a:latin typeface="KingsBureauGrot ThreeSeven" charset="0"/>
                <a:ea typeface="KingsBureauGrot ThreeSeven" charset="0"/>
                <a:cs typeface="KingsBureauGrot ThreeSeven" charset="0"/>
              </a:defRPr>
            </a:lvl1pPr>
          </a:lstStyle>
          <a:p>
            <a:r>
              <a:rPr lang="en-US" dirty="0"/>
              <a:t>Click to edit Master title style</a:t>
            </a:r>
          </a:p>
        </p:txBody>
      </p:sp>
      <p:sp>
        <p:nvSpPr>
          <p:cNvPr id="9" name="Content Placeholder 3"/>
          <p:cNvSpPr>
            <a:spLocks noGrp="1"/>
          </p:cNvSpPr>
          <p:nvPr>
            <p:ph sz="quarter" idx="13"/>
          </p:nvPr>
        </p:nvSpPr>
        <p:spPr>
          <a:xfrm>
            <a:off x="215900" y="1276350"/>
            <a:ext cx="3816350" cy="3403650"/>
          </a:xfrm>
        </p:spPr>
        <p:txBody>
          <a:bodyPr/>
          <a:lstStyle>
            <a:lvl1pPr>
              <a:buClr>
                <a:schemeClr val="accent3"/>
              </a:buClr>
              <a:defRPr>
                <a:solidFill>
                  <a:schemeClr val="accent3"/>
                </a:solidFill>
              </a:defRPr>
            </a:lvl1pPr>
            <a:lvl2pPr>
              <a:buClr>
                <a:schemeClr val="accent3"/>
              </a:buClr>
              <a:defRPr>
                <a:solidFill>
                  <a:schemeClr val="accent3"/>
                </a:solidFill>
              </a:defRPr>
            </a:lvl2pPr>
            <a:lvl3pPr>
              <a:buClr>
                <a:schemeClr val="accent3"/>
              </a:buClr>
              <a:defRPr/>
            </a:lvl3pPr>
            <a:lvl4pPr>
              <a:buClr>
                <a:schemeClr val="accent3"/>
              </a:buClr>
              <a:defRPr/>
            </a:lvl4pPr>
            <a:lvl5pPr>
              <a:buClr>
                <a:schemeClr val="accent3"/>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3"/>
          <p:cNvSpPr>
            <a:spLocks noGrp="1"/>
          </p:cNvSpPr>
          <p:nvPr>
            <p:ph sz="quarter" idx="14"/>
          </p:nvPr>
        </p:nvSpPr>
        <p:spPr>
          <a:xfrm>
            <a:off x="4284663" y="1276350"/>
            <a:ext cx="3816350" cy="3403650"/>
          </a:xfrm>
        </p:spPr>
        <p:txBody>
          <a:bodyPr/>
          <a:lstStyle>
            <a:lvl1pPr>
              <a:buClr>
                <a:schemeClr val="accent3"/>
              </a:buClr>
              <a:defRPr>
                <a:solidFill>
                  <a:schemeClr val="accent3"/>
                </a:solidFill>
              </a:defRPr>
            </a:lvl1pPr>
            <a:lvl2pPr>
              <a:buClr>
                <a:schemeClr val="accent3"/>
              </a:buClr>
              <a:defRPr>
                <a:solidFill>
                  <a:schemeClr val="accent3"/>
                </a:solidFill>
              </a:defRPr>
            </a:lvl2pPr>
            <a:lvl3pPr>
              <a:buClr>
                <a:schemeClr val="accent3"/>
              </a:buClr>
              <a:defRPr/>
            </a:lvl3pPr>
            <a:lvl4pPr>
              <a:buClr>
                <a:schemeClr val="accent3"/>
              </a:buClr>
              <a:defRPr/>
            </a:lvl4pPr>
            <a:lvl5pPr>
              <a:buClr>
                <a:schemeClr val="accent3"/>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a:extLst>
              <a:ext uri="{FF2B5EF4-FFF2-40B4-BE49-F238E27FC236}">
                <a16:creationId xmlns:a16="http://schemas.microsoft.com/office/drawing/2014/main" id="{448EFFDA-5105-1044-88AA-4CD25BA7C987}"/>
              </a:ext>
            </a:extLst>
          </p:cNvPr>
          <p:cNvSpPr txBox="1"/>
          <p:nvPr userDrawn="1"/>
        </p:nvSpPr>
        <p:spPr>
          <a:xfrm>
            <a:off x="215900" y="189955"/>
            <a:ext cx="6483994" cy="307777"/>
          </a:xfrm>
          <a:prstGeom prst="rect">
            <a:avLst/>
          </a:prstGeom>
          <a:noFill/>
        </p:spPr>
        <p:txBody>
          <a:bodyPr wrap="square" lIns="0" tIns="0" rIns="0" bIns="0" rtlCol="0">
            <a:spAutoFit/>
          </a:bodyPr>
          <a:lstStyle/>
          <a:p>
            <a:pPr marL="0" marR="0" indent="0" algn="l" defTabSz="311073" rtl="0" eaLnBrk="1" fontAlgn="auto" latinLnBrk="0" hangingPunct="1">
              <a:lnSpc>
                <a:spcPct val="100000"/>
              </a:lnSpc>
              <a:spcBef>
                <a:spcPts val="0"/>
              </a:spcBef>
              <a:spcAft>
                <a:spcPts val="0"/>
              </a:spcAft>
              <a:buClrTx/>
              <a:buSzTx/>
              <a:buFontTx/>
              <a:buNone/>
              <a:tabLst/>
              <a:defRPr/>
            </a:pPr>
            <a:r>
              <a:rPr lang="en-US" sz="1000" b="1" i="0" dirty="0">
                <a:solidFill>
                  <a:schemeClr val="tx2"/>
                </a:solidFill>
                <a:latin typeface="KingsBureauGrot ThreeSeven" charset="0"/>
                <a:ea typeface="KingsBureauGrot ThreeSeven" charset="0"/>
                <a:cs typeface="KingsBureauGrot ThreeSeven" charset="0"/>
              </a:rPr>
              <a:t>FACULTY OF NATURAL &amp; MATHEMATICAL SCIENCES</a:t>
            </a:r>
          </a:p>
          <a:p>
            <a:pPr marL="0" marR="0" indent="0" algn="l" defTabSz="311073" rtl="0" eaLnBrk="1" fontAlgn="auto" latinLnBrk="0" hangingPunct="1">
              <a:lnSpc>
                <a:spcPct val="100000"/>
              </a:lnSpc>
              <a:spcBef>
                <a:spcPts val="0"/>
              </a:spcBef>
              <a:spcAft>
                <a:spcPts val="0"/>
              </a:spcAft>
              <a:buClrTx/>
              <a:buSzTx/>
              <a:buFontTx/>
              <a:buNone/>
              <a:tabLst/>
              <a:defRPr/>
            </a:pPr>
            <a:r>
              <a:rPr lang="en-US" sz="1000" b="1" i="0" dirty="0">
                <a:solidFill>
                  <a:schemeClr val="accent3"/>
                </a:solidFill>
                <a:latin typeface="KingsBureauGrot ThreeSeven" charset="0"/>
                <a:ea typeface="KingsBureauGrot ThreeSeven" charset="0"/>
                <a:cs typeface="KingsBureauGrot ThreeSeven" charset="0"/>
              </a:rPr>
              <a:t>DEPARTMENT OF MATHEMATICS</a:t>
            </a: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5901" y="135000"/>
            <a:ext cx="7596188" cy="944999"/>
          </a:xfrm>
          <a:prstGeom prst="rect">
            <a:avLst/>
          </a:prstGeom>
        </p:spPr>
        <p:txBody>
          <a:bodyPr vert="horz" lIns="0" tIns="0" rIns="0" bIns="0" rtlCol="0" anchor="t" anchorCtr="0">
            <a:normAutofit/>
          </a:bodyPr>
          <a:lstStyle/>
          <a:p>
            <a:r>
              <a:rPr lang="en-US" dirty="0"/>
              <a:t>Click to edit Master title style</a:t>
            </a:r>
          </a:p>
        </p:txBody>
      </p:sp>
      <p:sp>
        <p:nvSpPr>
          <p:cNvPr id="3" name="Text Placeholder 2"/>
          <p:cNvSpPr>
            <a:spLocks noGrp="1"/>
          </p:cNvSpPr>
          <p:nvPr>
            <p:ph type="body" idx="1"/>
          </p:nvPr>
        </p:nvSpPr>
        <p:spPr>
          <a:xfrm>
            <a:off x="215901" y="1276350"/>
            <a:ext cx="7596188" cy="3182866"/>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9758657"/>
      </p:ext>
    </p:extLst>
  </p:cSld>
  <p:clrMap bg1="lt1" tx1="dk1" bg2="lt2" tx2="dk2" accent1="accent1" accent2="accent2" accent3="accent3" accent4="accent4" accent5="accent5" accent6="accent6" hlink="hlink" folHlink="folHlink"/>
  <p:sldLayoutIdLst>
    <p:sldLayoutId id="2147483674" r:id="rId1"/>
    <p:sldLayoutId id="2147483699" r:id="rId2"/>
    <p:sldLayoutId id="2147483684" r:id="rId3"/>
    <p:sldLayoutId id="2147483685" r:id="rId4"/>
    <p:sldLayoutId id="2147483686" r:id="rId5"/>
    <p:sldLayoutId id="2147483679" r:id="rId6"/>
    <p:sldLayoutId id="2147483675" r:id="rId7"/>
    <p:sldLayoutId id="2147483687" r:id="rId8"/>
    <p:sldLayoutId id="2147483688" r:id="rId9"/>
    <p:sldLayoutId id="2147483689" r:id="rId10"/>
    <p:sldLayoutId id="2147483680" r:id="rId11"/>
    <p:sldLayoutId id="2147483676" r:id="rId12"/>
    <p:sldLayoutId id="2147483690" r:id="rId13"/>
    <p:sldLayoutId id="2147483691" r:id="rId14"/>
    <p:sldLayoutId id="2147483692" r:id="rId15"/>
    <p:sldLayoutId id="2147483681" r:id="rId16"/>
    <p:sldLayoutId id="2147483677" r:id="rId17"/>
    <p:sldLayoutId id="2147483693" r:id="rId18"/>
    <p:sldLayoutId id="2147483694" r:id="rId19"/>
    <p:sldLayoutId id="2147483695" r:id="rId20"/>
    <p:sldLayoutId id="2147483682" r:id="rId21"/>
    <p:sldLayoutId id="2147483678" r:id="rId22"/>
    <p:sldLayoutId id="2147483696" r:id="rId23"/>
    <p:sldLayoutId id="2147483697" r:id="rId24"/>
    <p:sldLayoutId id="2147483698" r:id="rId25"/>
    <p:sldLayoutId id="2147483683" r:id="rId26"/>
    <p:sldLayoutId id="2147483700" r:id="rId27"/>
  </p:sldLayoutIdLst>
  <p:transition>
    <p:fade/>
  </p:transition>
  <p:txStyles>
    <p:titleStyle>
      <a:lvl1pPr algn="l" defTabSz="181869" rtl="0" eaLnBrk="1" latinLnBrk="0" hangingPunct="1">
        <a:spcBef>
          <a:spcPct val="0"/>
        </a:spcBef>
        <a:buNone/>
        <a:defRPr sz="3200" b="1" i="0" kern="1200">
          <a:solidFill>
            <a:schemeClr val="tx2"/>
          </a:solidFill>
          <a:latin typeface="KingsBureauGrot ThreeSeven" charset="0"/>
          <a:ea typeface="KingsBureauGrot ThreeSeven" charset="0"/>
          <a:cs typeface="KingsBureauGrot ThreeSeven" charset="0"/>
        </a:defRPr>
      </a:lvl1pPr>
    </p:titleStyle>
    <p:bodyStyle>
      <a:lvl1pPr marL="0" indent="0" algn="l" defTabSz="181869" rtl="0" eaLnBrk="1" latinLnBrk="0" hangingPunct="1">
        <a:lnSpc>
          <a:spcPts val="2100"/>
        </a:lnSpc>
        <a:spcBef>
          <a:spcPts val="0"/>
        </a:spcBef>
        <a:buClr>
          <a:srgbClr val="0A2D50"/>
        </a:buClr>
        <a:buFont typeface="Arial"/>
        <a:buNone/>
        <a:defRPr sz="1700" b="1" i="0" kern="1200">
          <a:solidFill>
            <a:schemeClr val="tx2"/>
          </a:solidFill>
          <a:latin typeface="KingsBureauGrot ThreeSeven" charset="0"/>
          <a:ea typeface="KingsBureauGrot ThreeSeven" charset="0"/>
          <a:cs typeface="KingsBureauGrot ThreeSeven" charset="0"/>
        </a:defRPr>
      </a:lvl1pPr>
      <a:lvl2pPr marL="4763" indent="0" algn="l" defTabSz="181869" rtl="0" eaLnBrk="1" latinLnBrk="0" hangingPunct="1">
        <a:lnSpc>
          <a:spcPts val="2100"/>
        </a:lnSpc>
        <a:spcBef>
          <a:spcPts val="0"/>
        </a:spcBef>
        <a:buClr>
          <a:srgbClr val="0A2D50"/>
        </a:buClr>
        <a:buFont typeface="Arial"/>
        <a:buNone/>
        <a:tabLst/>
        <a:defRPr sz="1700" b="0" i="0" kern="1200">
          <a:solidFill>
            <a:schemeClr val="tx2"/>
          </a:solidFill>
          <a:latin typeface="KingsBureauGrot FiveOne" charset="0"/>
          <a:ea typeface="KingsBureauGrot FiveOne" charset="0"/>
          <a:cs typeface="KingsBureauGrot FiveOne" charset="0"/>
        </a:defRPr>
      </a:lvl2pPr>
      <a:lvl3pPr marL="4762" indent="0" algn="l" defTabSz="181869" rtl="0" eaLnBrk="1" latinLnBrk="0" hangingPunct="1">
        <a:lnSpc>
          <a:spcPts val="2100"/>
        </a:lnSpc>
        <a:spcBef>
          <a:spcPts val="0"/>
        </a:spcBef>
        <a:buClr>
          <a:schemeClr val="tx2"/>
        </a:buClr>
        <a:buFontTx/>
        <a:buNone/>
        <a:tabLst/>
        <a:defRPr sz="1800" b="0" i="0" kern="1200">
          <a:solidFill>
            <a:schemeClr val="tx1"/>
          </a:solidFill>
          <a:latin typeface="Kings Caslon Text" charset="0"/>
          <a:ea typeface="Kings Caslon Text" charset="0"/>
          <a:cs typeface="Kings Caslon Text" charset="0"/>
        </a:defRPr>
      </a:lvl3pPr>
      <a:lvl4pPr marL="179388" indent="-176213" algn="l" defTabSz="181869" rtl="0" eaLnBrk="1" latinLnBrk="0" hangingPunct="1">
        <a:lnSpc>
          <a:spcPts val="2100"/>
        </a:lnSpc>
        <a:spcBef>
          <a:spcPts val="0"/>
        </a:spcBef>
        <a:buClr>
          <a:schemeClr val="tx2"/>
        </a:buClr>
        <a:buFont typeface="Arial"/>
        <a:buChar char="•"/>
        <a:tabLst/>
        <a:defRPr sz="1800" b="0" i="0" kern="1200">
          <a:solidFill>
            <a:schemeClr val="tx1"/>
          </a:solidFill>
          <a:latin typeface="Kings Caslon Text" charset="0"/>
          <a:ea typeface="Kings Caslon Text" charset="0"/>
          <a:cs typeface="Kings Caslon Text" charset="0"/>
        </a:defRPr>
      </a:lvl4pPr>
      <a:lvl5pPr marL="355600" indent="-176213" algn="l" defTabSz="181869" rtl="0" eaLnBrk="1" latinLnBrk="0" hangingPunct="1">
        <a:lnSpc>
          <a:spcPts val="2100"/>
        </a:lnSpc>
        <a:spcBef>
          <a:spcPts val="0"/>
        </a:spcBef>
        <a:buClr>
          <a:schemeClr val="tx2"/>
        </a:buClr>
        <a:buFont typeface="Arial"/>
        <a:buChar char="•"/>
        <a:tabLst/>
        <a:defRPr sz="1800" b="0" i="0" kern="1200">
          <a:solidFill>
            <a:schemeClr val="tx1"/>
          </a:solidFill>
          <a:latin typeface="Kings Caslon Text" charset="0"/>
          <a:ea typeface="Kings Caslon Text" charset="0"/>
          <a:cs typeface="Kings Caslon Text" charset="0"/>
        </a:defRPr>
      </a:lvl5pPr>
      <a:lvl6pPr marL="1000278" indent="-90934" algn="l" defTabSz="181869" rtl="0" eaLnBrk="1" latinLnBrk="0" hangingPunct="1">
        <a:spcBef>
          <a:spcPct val="20000"/>
        </a:spcBef>
        <a:buFont typeface="Arial"/>
        <a:buChar char="•"/>
        <a:defRPr sz="796" kern="1200">
          <a:solidFill>
            <a:schemeClr val="tx1"/>
          </a:solidFill>
          <a:latin typeface="+mn-lt"/>
          <a:ea typeface="+mn-ea"/>
          <a:cs typeface="+mn-cs"/>
        </a:defRPr>
      </a:lvl6pPr>
      <a:lvl7pPr marL="1182147" indent="-90934" algn="l" defTabSz="181869" rtl="0" eaLnBrk="1" latinLnBrk="0" hangingPunct="1">
        <a:spcBef>
          <a:spcPct val="20000"/>
        </a:spcBef>
        <a:buFont typeface="Arial"/>
        <a:buChar char="•"/>
        <a:defRPr sz="796" kern="1200">
          <a:solidFill>
            <a:schemeClr val="tx1"/>
          </a:solidFill>
          <a:latin typeface="+mn-lt"/>
          <a:ea typeface="+mn-ea"/>
          <a:cs typeface="+mn-cs"/>
        </a:defRPr>
      </a:lvl7pPr>
      <a:lvl8pPr marL="1364016" indent="-90934" algn="l" defTabSz="181869" rtl="0" eaLnBrk="1" latinLnBrk="0" hangingPunct="1">
        <a:spcBef>
          <a:spcPct val="20000"/>
        </a:spcBef>
        <a:buFont typeface="Arial"/>
        <a:buChar char="•"/>
        <a:defRPr sz="796" kern="1200">
          <a:solidFill>
            <a:schemeClr val="tx1"/>
          </a:solidFill>
          <a:latin typeface="+mn-lt"/>
          <a:ea typeface="+mn-ea"/>
          <a:cs typeface="+mn-cs"/>
        </a:defRPr>
      </a:lvl8pPr>
      <a:lvl9pPr marL="1545884" indent="-90934" algn="l" defTabSz="181869" rtl="0" eaLnBrk="1" latinLnBrk="0" hangingPunct="1">
        <a:spcBef>
          <a:spcPct val="20000"/>
        </a:spcBef>
        <a:buFont typeface="Arial"/>
        <a:buChar char="•"/>
        <a:defRPr sz="796" kern="1200">
          <a:solidFill>
            <a:schemeClr val="tx1"/>
          </a:solidFill>
          <a:latin typeface="+mn-lt"/>
          <a:ea typeface="+mn-ea"/>
          <a:cs typeface="+mn-cs"/>
        </a:defRPr>
      </a:lvl9pPr>
    </p:bodyStyle>
    <p:otherStyle>
      <a:defPPr>
        <a:defRPr lang="en-US"/>
      </a:defPPr>
      <a:lvl1pPr marL="0" algn="l" defTabSz="181869" rtl="0" eaLnBrk="1" latinLnBrk="0" hangingPunct="1">
        <a:defRPr sz="716" kern="1200">
          <a:solidFill>
            <a:schemeClr val="tx1"/>
          </a:solidFill>
          <a:latin typeface="+mn-lt"/>
          <a:ea typeface="+mn-ea"/>
          <a:cs typeface="+mn-cs"/>
        </a:defRPr>
      </a:lvl1pPr>
      <a:lvl2pPr marL="181869" algn="l" defTabSz="181869" rtl="0" eaLnBrk="1" latinLnBrk="0" hangingPunct="1">
        <a:defRPr sz="716" kern="1200">
          <a:solidFill>
            <a:schemeClr val="tx1"/>
          </a:solidFill>
          <a:latin typeface="+mn-lt"/>
          <a:ea typeface="+mn-ea"/>
          <a:cs typeface="+mn-cs"/>
        </a:defRPr>
      </a:lvl2pPr>
      <a:lvl3pPr marL="363738" algn="l" defTabSz="181869" rtl="0" eaLnBrk="1" latinLnBrk="0" hangingPunct="1">
        <a:defRPr sz="716" kern="1200">
          <a:solidFill>
            <a:schemeClr val="tx1"/>
          </a:solidFill>
          <a:latin typeface="+mn-lt"/>
          <a:ea typeface="+mn-ea"/>
          <a:cs typeface="+mn-cs"/>
        </a:defRPr>
      </a:lvl3pPr>
      <a:lvl4pPr marL="545606" algn="l" defTabSz="181869" rtl="0" eaLnBrk="1" latinLnBrk="0" hangingPunct="1">
        <a:defRPr sz="716" kern="1200">
          <a:solidFill>
            <a:schemeClr val="tx1"/>
          </a:solidFill>
          <a:latin typeface="+mn-lt"/>
          <a:ea typeface="+mn-ea"/>
          <a:cs typeface="+mn-cs"/>
        </a:defRPr>
      </a:lvl4pPr>
      <a:lvl5pPr marL="727476" algn="l" defTabSz="181869" rtl="0" eaLnBrk="1" latinLnBrk="0" hangingPunct="1">
        <a:defRPr sz="716" kern="1200">
          <a:solidFill>
            <a:schemeClr val="tx1"/>
          </a:solidFill>
          <a:latin typeface="+mn-lt"/>
          <a:ea typeface="+mn-ea"/>
          <a:cs typeface="+mn-cs"/>
        </a:defRPr>
      </a:lvl5pPr>
      <a:lvl6pPr marL="909344" algn="l" defTabSz="181869" rtl="0" eaLnBrk="1" latinLnBrk="0" hangingPunct="1">
        <a:defRPr sz="716" kern="1200">
          <a:solidFill>
            <a:schemeClr val="tx1"/>
          </a:solidFill>
          <a:latin typeface="+mn-lt"/>
          <a:ea typeface="+mn-ea"/>
          <a:cs typeface="+mn-cs"/>
        </a:defRPr>
      </a:lvl6pPr>
      <a:lvl7pPr marL="1091213" algn="l" defTabSz="181869" rtl="0" eaLnBrk="1" latinLnBrk="0" hangingPunct="1">
        <a:defRPr sz="716" kern="1200">
          <a:solidFill>
            <a:schemeClr val="tx1"/>
          </a:solidFill>
          <a:latin typeface="+mn-lt"/>
          <a:ea typeface="+mn-ea"/>
          <a:cs typeface="+mn-cs"/>
        </a:defRPr>
      </a:lvl7pPr>
      <a:lvl8pPr marL="1273081" algn="l" defTabSz="181869" rtl="0" eaLnBrk="1" latinLnBrk="0" hangingPunct="1">
        <a:defRPr sz="716" kern="1200">
          <a:solidFill>
            <a:schemeClr val="tx1"/>
          </a:solidFill>
          <a:latin typeface="+mn-lt"/>
          <a:ea typeface="+mn-ea"/>
          <a:cs typeface="+mn-cs"/>
        </a:defRPr>
      </a:lvl8pPr>
      <a:lvl9pPr marL="1454950" algn="l" defTabSz="181869" rtl="0" eaLnBrk="1" latinLnBrk="0" hangingPunct="1">
        <a:defRPr sz="71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04" userDrawn="1">
          <p15:clr>
            <a:srgbClr val="F26B43"/>
          </p15:clr>
        </p15:guide>
        <p15:guide id="3" pos="136" userDrawn="1">
          <p15:clr>
            <a:srgbClr val="F26B43"/>
          </p15:clr>
        </p15:guide>
        <p15:guide id="4" pos="5103" userDrawn="1">
          <p15:clr>
            <a:srgbClr val="F26B43"/>
          </p15:clr>
        </p15:guide>
        <p15:guide id="7" pos="1701" userDrawn="1">
          <p15:clr>
            <a:srgbClr val="F26B43"/>
          </p15:clr>
        </p15:guide>
        <p15:guide id="8" pos="1837" userDrawn="1">
          <p15:clr>
            <a:srgbClr val="F26B43"/>
          </p15:clr>
        </p15:guide>
        <p15:guide id="9" pos="3402" userDrawn="1">
          <p15:clr>
            <a:srgbClr val="F26B43"/>
          </p15:clr>
        </p15:guide>
        <p15:guide id="10" pos="3538" userDrawn="1">
          <p15:clr>
            <a:srgbClr val="F26B43"/>
          </p15:clr>
        </p15:guide>
        <p15:guide id="12" pos="2540" userDrawn="1">
          <p15:clr>
            <a:srgbClr val="F26B43"/>
          </p15:clr>
        </p15:guide>
        <p15:guide id="13" pos="2699" userDrawn="1">
          <p15:clr>
            <a:srgbClr val="F26B43"/>
          </p15:clr>
        </p15:guide>
        <p15:guide id="14" pos="492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27.xml"/><Relationship Id="rId5" Type="http://schemas.openxmlformats.org/officeDocument/2006/relationships/image" Target="file://localhost/Users/mac1/Desktop/KCL_box_red_485_rgb.png" TargetMode="Externa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113048" y="1782792"/>
            <a:ext cx="6121400" cy="1305465"/>
          </a:xfrm>
        </p:spPr>
        <p:txBody>
          <a:bodyPr/>
          <a:lstStyle/>
          <a:p>
            <a:r>
              <a:rPr lang="en-GB" dirty="0"/>
              <a:t>Diversity &amp; Inclusion</a:t>
            </a:r>
            <a:endParaRPr lang="en-GB" dirty="0">
              <a:latin typeface="KingsBureauGrot FiveOne" panose="02000506040000020004" pitchFamily="2" charset="0"/>
            </a:endParaRPr>
          </a:p>
          <a:p>
            <a:endParaRPr lang="en-GB" dirty="0"/>
          </a:p>
        </p:txBody>
      </p:sp>
    </p:spTree>
    <p:extLst>
      <p:ext uri="{BB962C8B-B14F-4D97-AF65-F5344CB8AC3E}">
        <p14:creationId xmlns:p14="http://schemas.microsoft.com/office/powerpoint/2010/main" val="56278138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314" y="-481555"/>
            <a:ext cx="9671528" cy="6287741"/>
          </a:xfrm>
          <a:prstGeom prst="rect">
            <a:avLst/>
          </a:prstGeom>
        </p:spPr>
      </p:pic>
      <p:sp>
        <p:nvSpPr>
          <p:cNvPr id="6" name="Rectangle 5"/>
          <p:cNvSpPr/>
          <p:nvPr/>
        </p:nvSpPr>
        <p:spPr>
          <a:xfrm>
            <a:off x="-639743" y="-764998"/>
            <a:ext cx="9895957" cy="6571184"/>
          </a:xfrm>
          <a:prstGeom prst="rect">
            <a:avLst/>
          </a:prstGeom>
          <a:solidFill>
            <a:srgbClr val="214681">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745"/>
          </a:p>
        </p:txBody>
      </p:sp>
      <p:grpSp>
        <p:nvGrpSpPr>
          <p:cNvPr id="8" name="Group 7">
            <a:extLst>
              <a:ext uri="{FF2B5EF4-FFF2-40B4-BE49-F238E27FC236}">
                <a16:creationId xmlns:a16="http://schemas.microsoft.com/office/drawing/2014/main" id="{49CDD194-1527-4B40-A500-9A31309D7B23}"/>
              </a:ext>
            </a:extLst>
          </p:cNvPr>
          <p:cNvGrpSpPr>
            <a:grpSpLocks noChangeAspect="1"/>
          </p:cNvGrpSpPr>
          <p:nvPr/>
        </p:nvGrpSpPr>
        <p:grpSpPr>
          <a:xfrm>
            <a:off x="7866987" y="11003"/>
            <a:ext cx="1277013" cy="973085"/>
            <a:chOff x="7949775" y="1"/>
            <a:chExt cx="1194225" cy="910000"/>
          </a:xfrm>
        </p:grpSpPr>
        <p:sp>
          <p:nvSpPr>
            <p:cNvPr id="9" name="Rectangle 8">
              <a:extLst>
                <a:ext uri="{FF2B5EF4-FFF2-40B4-BE49-F238E27FC236}">
                  <a16:creationId xmlns:a16="http://schemas.microsoft.com/office/drawing/2014/main" id="{BB2ACF25-581A-8F4C-9474-7A61DC85B1E4}"/>
                </a:ext>
              </a:extLst>
            </p:cNvPr>
            <p:cNvSpPr/>
            <p:nvPr userDrawn="1"/>
          </p:nvSpPr>
          <p:spPr>
            <a:xfrm>
              <a:off x="7949775" y="1"/>
              <a:ext cx="1194225" cy="910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45"/>
            </a:p>
          </p:txBody>
        </p:sp>
        <p:pic>
          <p:nvPicPr>
            <p:cNvPr id="10" name="KCL-LOGO-UK-1.png">
              <a:extLst>
                <a:ext uri="{FF2B5EF4-FFF2-40B4-BE49-F238E27FC236}">
                  <a16:creationId xmlns:a16="http://schemas.microsoft.com/office/drawing/2014/main" id="{1ABDF81F-3A71-C940-A37C-C208BB932C30}"/>
                </a:ext>
              </a:extLst>
            </p:cNvPr>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7949775" y="258"/>
              <a:ext cx="1194225" cy="909486"/>
            </a:xfrm>
            <a:prstGeom prst="rect">
              <a:avLst/>
            </a:prstGeom>
          </p:spPr>
        </p:pic>
      </p:grpSp>
      <p:sp>
        <p:nvSpPr>
          <p:cNvPr id="11" name="TextBox 10"/>
          <p:cNvSpPr txBox="1"/>
          <p:nvPr/>
        </p:nvSpPr>
        <p:spPr>
          <a:xfrm>
            <a:off x="123139" y="29935"/>
            <a:ext cx="7866988" cy="988732"/>
          </a:xfrm>
          <a:prstGeom prst="rect">
            <a:avLst/>
          </a:prstGeom>
          <a:noFill/>
        </p:spPr>
        <p:txBody>
          <a:bodyPr wrap="square" rtlCol="0">
            <a:spAutoFit/>
          </a:bodyPr>
          <a:lstStyle/>
          <a:p>
            <a:r>
              <a:rPr lang="en-GB" sz="3435" dirty="0">
                <a:solidFill>
                  <a:schemeClr val="bg1"/>
                </a:solidFill>
                <a:latin typeface="+mj-lt"/>
              </a:rPr>
              <a:t>Professional Skills for a Globalised World</a:t>
            </a:r>
          </a:p>
          <a:p>
            <a:r>
              <a:rPr lang="en-GB" sz="2390" dirty="0">
                <a:solidFill>
                  <a:schemeClr val="bg1"/>
                </a:solidFill>
              </a:rPr>
              <a:t>Online KEATS module, all students </a:t>
            </a:r>
            <a:r>
              <a:rPr lang="en-GB" sz="2390">
                <a:solidFill>
                  <a:schemeClr val="bg1"/>
                </a:solidFill>
              </a:rPr>
              <a:t>must complete.</a:t>
            </a:r>
            <a:endParaRPr lang="en-GB" sz="2390" dirty="0">
              <a:solidFill>
                <a:schemeClr val="bg1"/>
              </a:solidFill>
            </a:endParaRPr>
          </a:p>
        </p:txBody>
      </p:sp>
      <p:sp>
        <p:nvSpPr>
          <p:cNvPr id="12" name="TextBox 11"/>
          <p:cNvSpPr txBox="1"/>
          <p:nvPr/>
        </p:nvSpPr>
        <p:spPr>
          <a:xfrm>
            <a:off x="123138" y="1075187"/>
            <a:ext cx="9020862" cy="3930178"/>
          </a:xfrm>
          <a:prstGeom prst="rect">
            <a:avLst/>
          </a:prstGeom>
          <a:noFill/>
        </p:spPr>
        <p:txBody>
          <a:bodyPr wrap="square" rtlCol="0">
            <a:spAutoFit/>
          </a:bodyPr>
          <a:lstStyle/>
          <a:p>
            <a:pPr lvl="0"/>
            <a:r>
              <a:rPr lang="en-GB" sz="1792" dirty="0">
                <a:solidFill>
                  <a:prstClr val="white"/>
                </a:solidFill>
                <a:latin typeface="Impact"/>
              </a:rPr>
              <a:t>“Only by actively engaging different perspectives can we challenge and stretch our thinking, enrich the experiences of our employees, and empower every person and every organization on the planet to achieve more.” </a:t>
            </a:r>
            <a:r>
              <a:rPr lang="en-GB" sz="1792" dirty="0">
                <a:solidFill>
                  <a:prstClr val="white"/>
                </a:solidFill>
              </a:rPr>
              <a:t>– Google</a:t>
            </a:r>
          </a:p>
          <a:p>
            <a:endParaRPr lang="en-GB" sz="597" dirty="0">
              <a:solidFill>
                <a:schemeClr val="bg1"/>
              </a:solidFill>
            </a:endParaRPr>
          </a:p>
          <a:p>
            <a:pPr marL="341437" indent="-341437">
              <a:buFont typeface="Arial" panose="020B0604020202020204" pitchFamily="34" charset="0"/>
              <a:buChar char="•"/>
            </a:pPr>
            <a:r>
              <a:rPr lang="en-GB" sz="1792" dirty="0">
                <a:solidFill>
                  <a:schemeClr val="bg1"/>
                </a:solidFill>
              </a:rPr>
              <a:t>In the modern globalised work environment, it is crucial that you are able to work effectively with people from different backgrounds and with different perspectives. </a:t>
            </a:r>
          </a:p>
          <a:p>
            <a:pPr marL="341437" indent="-341437">
              <a:buFont typeface="Arial" panose="020B0604020202020204" pitchFamily="34" charset="0"/>
              <a:buChar char="•"/>
            </a:pPr>
            <a:endParaRPr lang="en-GB" sz="597" dirty="0">
              <a:solidFill>
                <a:schemeClr val="bg1"/>
              </a:solidFill>
            </a:endParaRPr>
          </a:p>
          <a:p>
            <a:pPr marL="341437" indent="-341437">
              <a:buFont typeface="Arial" panose="020B0604020202020204" pitchFamily="34" charset="0"/>
              <a:buChar char="•"/>
            </a:pPr>
            <a:r>
              <a:rPr lang="en-GB" sz="1792" dirty="0">
                <a:solidFill>
                  <a:schemeClr val="bg1"/>
                </a:solidFill>
              </a:rPr>
              <a:t>This module will provide you with knowledge and skills to help you achieve this.</a:t>
            </a:r>
            <a:endParaRPr lang="en-GB" sz="597" dirty="0">
              <a:solidFill>
                <a:schemeClr val="bg1"/>
              </a:solidFill>
            </a:endParaRPr>
          </a:p>
          <a:p>
            <a:pPr marL="341437" indent="-341437">
              <a:buFont typeface="Arial" panose="020B0604020202020204" pitchFamily="34" charset="0"/>
              <a:buChar char="•"/>
            </a:pPr>
            <a:endParaRPr lang="en-GB" sz="597" dirty="0">
              <a:solidFill>
                <a:schemeClr val="bg1"/>
              </a:solidFill>
            </a:endParaRPr>
          </a:p>
          <a:p>
            <a:pPr marL="341437" indent="-341437">
              <a:buFont typeface="Arial" panose="020B0604020202020204" pitchFamily="34" charset="0"/>
              <a:buChar char="•"/>
            </a:pPr>
            <a:r>
              <a:rPr lang="en-GB" sz="1792" dirty="0">
                <a:solidFill>
                  <a:schemeClr val="bg1"/>
                </a:solidFill>
              </a:rPr>
              <a:t>The course takes around 1 hour to complete. Please complete the course by the end of the semester.</a:t>
            </a:r>
          </a:p>
          <a:p>
            <a:pPr marL="341437" indent="-341437">
              <a:buFont typeface="Arial" panose="020B0604020202020204" pitchFamily="34" charset="0"/>
              <a:buChar char="•"/>
            </a:pPr>
            <a:endParaRPr lang="en-GB" sz="597" dirty="0">
              <a:solidFill>
                <a:schemeClr val="bg1"/>
              </a:solidFill>
            </a:endParaRPr>
          </a:p>
          <a:p>
            <a:pPr marL="341437" indent="-341437">
              <a:buFont typeface="Arial" panose="020B0604020202020204" pitchFamily="34" charset="0"/>
              <a:buChar char="•"/>
            </a:pPr>
            <a:r>
              <a:rPr lang="en-GB" sz="1792" dirty="0">
                <a:solidFill>
                  <a:schemeClr val="bg1"/>
                </a:solidFill>
              </a:rPr>
              <a:t>After completion of the course, you will receive a certificate and be able to list the training on your CV.</a:t>
            </a:r>
          </a:p>
          <a:p>
            <a:pPr marL="341437" indent="-341437">
              <a:buFont typeface="Arial" panose="020B0604020202020204" pitchFamily="34" charset="0"/>
              <a:buChar char="•"/>
            </a:pPr>
            <a:endParaRPr lang="en-GB" sz="2390" dirty="0">
              <a:solidFill>
                <a:schemeClr val="bg1"/>
              </a:solidFill>
            </a:endParaRPr>
          </a:p>
          <a:p>
            <a:r>
              <a:rPr lang="en-GB" sz="2240" dirty="0">
                <a:solidFill>
                  <a:schemeClr val="bg1"/>
                </a:solidFill>
              </a:rPr>
              <a:t>You will receive an email soon with details of how to access the course.</a:t>
            </a:r>
          </a:p>
        </p:txBody>
      </p:sp>
    </p:spTree>
    <p:extLst>
      <p:ext uri="{BB962C8B-B14F-4D97-AF65-F5344CB8AC3E}">
        <p14:creationId xmlns:p14="http://schemas.microsoft.com/office/powerpoint/2010/main" val="1116045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3"/>
          </p:nvPr>
        </p:nvSpPr>
        <p:spPr>
          <a:xfrm>
            <a:off x="215899" y="1276349"/>
            <a:ext cx="7885113" cy="3517841"/>
          </a:xfrm>
        </p:spPr>
        <p:txBody>
          <a:bodyPr>
            <a:normAutofit/>
          </a:bodyPr>
          <a:lstStyle/>
          <a:p>
            <a:pPr lvl="0" defTabSz="914400">
              <a:lnSpc>
                <a:spcPct val="100000"/>
              </a:lnSpc>
              <a:buClrTx/>
            </a:pPr>
            <a:endParaRPr lang="en-GB" altLang="en-US" sz="1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endParaRPr>
          </a:p>
          <a:p>
            <a:pPr lvl="0" defTabSz="914400">
              <a:lnSpc>
                <a:spcPct val="100000"/>
              </a:lnSpc>
              <a:buClrTx/>
            </a:pPr>
            <a:r>
              <a:rPr lang="en-GB" altLang="en-US" sz="1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rPr>
              <a:t>King’s and KCLSU have collaborated to create IT Stops Here campaign to challenge sexual harassment</a:t>
            </a:r>
          </a:p>
          <a:p>
            <a:pPr lvl="0" defTabSz="914400">
              <a:lnSpc>
                <a:spcPct val="100000"/>
              </a:lnSpc>
              <a:buClrTx/>
            </a:pPr>
            <a:endParaRPr lang="en-GB" altLang="en-US" sz="1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endParaRPr>
          </a:p>
          <a:p>
            <a:pPr lvl="0" defTabSz="914400">
              <a:lnSpc>
                <a:spcPct val="100000"/>
              </a:lnSpc>
              <a:buClrTx/>
            </a:pPr>
            <a:r>
              <a:rPr lang="en-GB" altLang="en-US" sz="1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rPr>
              <a:t>Please complete the KEATS course Consent Matters: Boundaries, Respect and Positive Intervention </a:t>
            </a:r>
          </a:p>
          <a:p>
            <a:pPr lvl="0" defTabSz="914400">
              <a:lnSpc>
                <a:spcPct val="100000"/>
              </a:lnSpc>
              <a:buClrTx/>
            </a:pPr>
            <a:endParaRPr lang="en-GB" altLang="en-US" sz="1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endParaRPr>
          </a:p>
          <a:p>
            <a:pPr lvl="0" defTabSz="914400">
              <a:lnSpc>
                <a:spcPct val="100000"/>
              </a:lnSpc>
              <a:buClrTx/>
            </a:pPr>
            <a:r>
              <a:rPr lang="en-GB" altLang="en-US" sz="1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rPr>
              <a:t>Active Bystander training</a:t>
            </a:r>
          </a:p>
          <a:p>
            <a:pPr lvl="0" defTabSz="914400">
              <a:lnSpc>
                <a:spcPct val="100000"/>
              </a:lnSpc>
              <a:buClrTx/>
            </a:pPr>
            <a:endParaRPr lang="en-GB" altLang="en-US" sz="1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endParaRPr>
          </a:p>
          <a:p>
            <a:pPr lvl="0" defTabSz="914400">
              <a:lnSpc>
                <a:spcPct val="100000"/>
              </a:lnSpc>
              <a:buClrTx/>
            </a:pPr>
            <a:r>
              <a:rPr lang="en-GB" altLang="en-US" sz="1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rPr>
              <a:t>            @</a:t>
            </a:r>
            <a:r>
              <a:rPr lang="en-GB" altLang="en-US" sz="1800" b="0" dirty="0" err="1">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rPr>
              <a:t>KCLItStopsHere</a:t>
            </a:r>
            <a:endParaRPr lang="en-GB" altLang="en-US" sz="1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endParaRPr>
          </a:p>
          <a:p>
            <a:pPr lvl="0" defTabSz="914400">
              <a:lnSpc>
                <a:spcPct val="100000"/>
              </a:lnSpc>
              <a:buClrTx/>
            </a:pPr>
            <a:endParaRPr lang="en-GB" altLang="en-US" sz="1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endParaRPr>
          </a:p>
        </p:txBody>
      </p:sp>
      <p:sp>
        <p:nvSpPr>
          <p:cNvPr id="3" name="Title 2"/>
          <p:cNvSpPr>
            <a:spLocks noGrp="1"/>
          </p:cNvSpPr>
          <p:nvPr>
            <p:ph type="title"/>
          </p:nvPr>
        </p:nvSpPr>
        <p:spPr/>
        <p:txBody>
          <a:bodyPr/>
          <a:lstStyle/>
          <a:p>
            <a:r>
              <a:rPr lang="en-US" altLang="en-US" dirty="0"/>
              <a:t>Diversity and inclusion training</a:t>
            </a:r>
            <a:endParaRPr lang="en-GB" dirty="0"/>
          </a:p>
        </p:txBody>
      </p:sp>
      <p:pic>
        <p:nvPicPr>
          <p:cNvPr id="4" name="Picture 2" descr="Motive">
            <a:extLst>
              <a:ext uri="{FF2B5EF4-FFF2-40B4-BE49-F238E27FC236}">
                <a16:creationId xmlns:a16="http://schemas.microsoft.com/office/drawing/2014/main" id="{1AD0E293-52B3-2F4B-A795-E24205573F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1936" y="3964691"/>
            <a:ext cx="1278731" cy="92154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Related image">
            <a:extLst>
              <a:ext uri="{FF2B5EF4-FFF2-40B4-BE49-F238E27FC236}">
                <a16:creationId xmlns:a16="http://schemas.microsoft.com/office/drawing/2014/main" id="{B4D49A3B-88D2-5148-8975-D3D000D52B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624" y="4256172"/>
            <a:ext cx="543374" cy="543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637727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3"/>
          </p:nvPr>
        </p:nvSpPr>
        <p:spPr>
          <a:xfrm>
            <a:off x="215899" y="1276349"/>
            <a:ext cx="7885113" cy="3517841"/>
          </a:xfrm>
        </p:spPr>
        <p:txBody>
          <a:bodyPr>
            <a:normAutofit/>
          </a:bodyPr>
          <a:lstStyle/>
          <a:p>
            <a:pPr lvl="0" defTabSz="914400">
              <a:lnSpc>
                <a:spcPct val="100000"/>
              </a:lnSpc>
              <a:buClrTx/>
            </a:pPr>
            <a:endParaRPr lang="en-GB" altLang="en-US" sz="1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endParaRPr>
          </a:p>
          <a:p>
            <a:pPr lvl="0" defTabSz="914400">
              <a:lnSpc>
                <a:spcPct val="100000"/>
              </a:lnSpc>
              <a:buClrTx/>
            </a:pPr>
            <a:endParaRPr lang="en-GB" altLang="en-US" sz="1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endParaRPr>
          </a:p>
          <a:p>
            <a:pPr lvl="0" defTabSz="914400">
              <a:lnSpc>
                <a:spcPct val="100000"/>
              </a:lnSpc>
              <a:buClrTx/>
            </a:pPr>
            <a:r>
              <a:rPr lang="en-GB" altLang="en-US" sz="1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rPr>
              <a:t>If you have any suggestions, any concerns, or want to get involved with our diversity and inclusion work, please get in touch with us at:</a:t>
            </a:r>
          </a:p>
          <a:p>
            <a:pPr lvl="0" defTabSz="914400">
              <a:lnSpc>
                <a:spcPct val="100000"/>
              </a:lnSpc>
              <a:buClrTx/>
            </a:pPr>
            <a:endParaRPr lang="en-GB" altLang="en-US" sz="1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endParaRPr>
          </a:p>
          <a:p>
            <a:pPr lvl="0" defTabSz="914400">
              <a:lnSpc>
                <a:spcPct val="100000"/>
              </a:lnSpc>
              <a:buClrTx/>
            </a:pPr>
            <a:r>
              <a:rPr lang="en-GB" altLang="en-US" sz="1800" b="0" dirty="0" err="1">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rPr>
              <a:t>informatics-diversity@kcl.ac.uk</a:t>
            </a:r>
            <a:endParaRPr lang="en-GB" altLang="en-US" sz="1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endParaRPr>
          </a:p>
          <a:p>
            <a:pPr lvl="0" defTabSz="914400">
              <a:lnSpc>
                <a:spcPct val="100000"/>
              </a:lnSpc>
              <a:buClrTx/>
            </a:pPr>
            <a:endParaRPr lang="en-GB" altLang="en-US" sz="1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endParaRPr>
          </a:p>
        </p:txBody>
      </p:sp>
      <p:sp>
        <p:nvSpPr>
          <p:cNvPr id="3" name="Title 2"/>
          <p:cNvSpPr>
            <a:spLocks noGrp="1"/>
          </p:cNvSpPr>
          <p:nvPr>
            <p:ph type="title"/>
          </p:nvPr>
        </p:nvSpPr>
        <p:spPr/>
        <p:txBody>
          <a:bodyPr/>
          <a:lstStyle/>
          <a:p>
            <a:r>
              <a:rPr lang="en-US" altLang="en-US" dirty="0"/>
              <a:t>Get in touch</a:t>
            </a:r>
            <a:endParaRPr lang="en-GB" dirty="0"/>
          </a:p>
        </p:txBody>
      </p:sp>
    </p:spTree>
    <p:extLst>
      <p:ext uri="{BB962C8B-B14F-4D97-AF65-F5344CB8AC3E}">
        <p14:creationId xmlns:p14="http://schemas.microsoft.com/office/powerpoint/2010/main" val="174655581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3906" y="231241"/>
            <a:ext cx="7596188" cy="944999"/>
          </a:xfrm>
        </p:spPr>
        <p:txBody>
          <a:bodyPr>
            <a:normAutofit/>
          </a:bodyPr>
          <a:lstStyle/>
          <a:p>
            <a:pPr algn="ctr"/>
            <a:r>
              <a:rPr lang="en-GB" dirty="0"/>
              <a:t>Who We Are?</a:t>
            </a:r>
          </a:p>
        </p:txBody>
      </p:sp>
      <p:sp>
        <p:nvSpPr>
          <p:cNvPr id="3" name="Subtitle 2"/>
          <p:cNvSpPr>
            <a:spLocks noGrp="1"/>
          </p:cNvSpPr>
          <p:nvPr>
            <p:ph idx="1"/>
          </p:nvPr>
        </p:nvSpPr>
        <p:spPr>
          <a:xfrm>
            <a:off x="790389" y="3996854"/>
            <a:ext cx="2928812" cy="741580"/>
          </a:xfrm>
        </p:spPr>
        <p:txBody>
          <a:bodyPr>
            <a:noAutofit/>
          </a:bodyPr>
          <a:lstStyle/>
          <a:p>
            <a:pPr algn="ctr"/>
            <a:r>
              <a:rPr lang="en-GB" sz="2100" b="0" dirty="0"/>
              <a:t>Dr Alfie Abdul-Rahman</a:t>
            </a:r>
          </a:p>
          <a:p>
            <a:pPr algn="ctr"/>
            <a:r>
              <a:rPr lang="en-GB" sz="2100" b="0" dirty="0"/>
              <a:t>Lecturer in Informatics</a:t>
            </a:r>
          </a:p>
        </p:txBody>
      </p:sp>
      <p:pic>
        <p:nvPicPr>
          <p:cNvPr id="5" name="Picture 4">
            <a:extLst>
              <a:ext uri="{FF2B5EF4-FFF2-40B4-BE49-F238E27FC236}">
                <a16:creationId xmlns:a16="http://schemas.microsoft.com/office/drawing/2014/main" id="{E764F9F7-7E18-014A-9F35-19150B7C61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994" y="1981438"/>
            <a:ext cx="2091602" cy="1892900"/>
          </a:xfrm>
          <a:prstGeom prst="rect">
            <a:avLst/>
          </a:prstGeom>
        </p:spPr>
      </p:pic>
      <p:pic>
        <p:nvPicPr>
          <p:cNvPr id="9" name="Picture 8">
            <a:extLst>
              <a:ext uri="{FF2B5EF4-FFF2-40B4-BE49-F238E27FC236}">
                <a16:creationId xmlns:a16="http://schemas.microsoft.com/office/drawing/2014/main" id="{F032F8F3-D8FB-F842-A2DC-114B63CD13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8114" y="1977684"/>
            <a:ext cx="1892899" cy="1892899"/>
          </a:xfrm>
          <a:prstGeom prst="rect">
            <a:avLst/>
          </a:prstGeom>
        </p:spPr>
      </p:pic>
      <p:sp>
        <p:nvSpPr>
          <p:cNvPr id="11" name="Subtitle 2">
            <a:extLst>
              <a:ext uri="{FF2B5EF4-FFF2-40B4-BE49-F238E27FC236}">
                <a16:creationId xmlns:a16="http://schemas.microsoft.com/office/drawing/2014/main" id="{CC33FAC6-E099-D543-B461-D08B738FF839}"/>
              </a:ext>
            </a:extLst>
          </p:cNvPr>
          <p:cNvSpPr txBox="1">
            <a:spLocks/>
          </p:cNvSpPr>
          <p:nvPr/>
        </p:nvSpPr>
        <p:spPr>
          <a:xfrm>
            <a:off x="543381" y="927057"/>
            <a:ext cx="8057238" cy="52190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GB" sz="2700" dirty="0"/>
              <a:t>Co-Chairs - Informatics Diversity &amp; Inclusion Committee </a:t>
            </a:r>
          </a:p>
        </p:txBody>
      </p:sp>
      <p:sp>
        <p:nvSpPr>
          <p:cNvPr id="8" name="Subtitle 2">
            <a:extLst>
              <a:ext uri="{FF2B5EF4-FFF2-40B4-BE49-F238E27FC236}">
                <a16:creationId xmlns:a16="http://schemas.microsoft.com/office/drawing/2014/main" id="{F99B4E61-F4B4-2046-9EB8-2D2AC6DABDCF}"/>
              </a:ext>
            </a:extLst>
          </p:cNvPr>
          <p:cNvSpPr txBox="1">
            <a:spLocks/>
          </p:cNvSpPr>
          <p:nvPr/>
        </p:nvSpPr>
        <p:spPr>
          <a:xfrm>
            <a:off x="5080157" y="3996854"/>
            <a:ext cx="2928812" cy="741580"/>
          </a:xfrm>
          <a:prstGeom prst="rect">
            <a:avLst/>
          </a:prstGeom>
        </p:spPr>
        <p:txBody>
          <a:bodyPr vert="horz" lIns="0" tIns="0" rIns="0" bIns="0" rtlCol="0">
            <a:noAutofit/>
          </a:bodyPr>
          <a:lstStyle>
            <a:lvl1pPr marL="0" indent="0" algn="l" defTabSz="181869" rtl="0" eaLnBrk="1" latinLnBrk="0" hangingPunct="1">
              <a:lnSpc>
                <a:spcPts val="2100"/>
              </a:lnSpc>
              <a:spcBef>
                <a:spcPts val="0"/>
              </a:spcBef>
              <a:buClr>
                <a:srgbClr val="0A2D50"/>
              </a:buClr>
              <a:buFont typeface="Arial"/>
              <a:buNone/>
              <a:defRPr sz="1700" b="1" i="0" kern="1200">
                <a:solidFill>
                  <a:schemeClr val="tx2"/>
                </a:solidFill>
                <a:latin typeface="KingsBureauGrot ThreeSeven" charset="0"/>
                <a:ea typeface="KingsBureauGrot ThreeSeven" charset="0"/>
                <a:cs typeface="KingsBureauGrot ThreeSeven" charset="0"/>
              </a:defRPr>
            </a:lvl1pPr>
            <a:lvl2pPr marL="4763" indent="0" algn="l" defTabSz="181869" rtl="0" eaLnBrk="1" latinLnBrk="0" hangingPunct="1">
              <a:lnSpc>
                <a:spcPts val="2100"/>
              </a:lnSpc>
              <a:spcBef>
                <a:spcPts val="0"/>
              </a:spcBef>
              <a:buClr>
                <a:srgbClr val="0A2D50"/>
              </a:buClr>
              <a:buFont typeface="Arial"/>
              <a:buNone/>
              <a:tabLst/>
              <a:defRPr sz="1700" b="0" i="0" kern="1200">
                <a:solidFill>
                  <a:schemeClr val="tx2"/>
                </a:solidFill>
                <a:latin typeface="KingsBureauGrot FiveOne" charset="0"/>
                <a:ea typeface="KingsBureauGrot FiveOne" charset="0"/>
                <a:cs typeface="KingsBureauGrot FiveOne" charset="0"/>
              </a:defRPr>
            </a:lvl2pPr>
            <a:lvl3pPr marL="4762" indent="0" algn="l" defTabSz="181869" rtl="0" eaLnBrk="1" latinLnBrk="0" hangingPunct="1">
              <a:lnSpc>
                <a:spcPts val="2100"/>
              </a:lnSpc>
              <a:spcBef>
                <a:spcPts val="0"/>
              </a:spcBef>
              <a:buClr>
                <a:schemeClr val="tx2"/>
              </a:buClr>
              <a:buFontTx/>
              <a:buNone/>
              <a:tabLst/>
              <a:defRPr sz="1800" b="0" i="0" kern="1200">
                <a:solidFill>
                  <a:schemeClr val="tx1"/>
                </a:solidFill>
                <a:latin typeface="Kings Caslon Text" charset="0"/>
                <a:ea typeface="Kings Caslon Text" charset="0"/>
                <a:cs typeface="Kings Caslon Text" charset="0"/>
              </a:defRPr>
            </a:lvl3pPr>
            <a:lvl4pPr marL="179388" indent="-176213" algn="l" defTabSz="181869" rtl="0" eaLnBrk="1" latinLnBrk="0" hangingPunct="1">
              <a:lnSpc>
                <a:spcPts val="2100"/>
              </a:lnSpc>
              <a:spcBef>
                <a:spcPts val="0"/>
              </a:spcBef>
              <a:buClr>
                <a:schemeClr val="tx2"/>
              </a:buClr>
              <a:buFont typeface="Arial"/>
              <a:buChar char="•"/>
              <a:tabLst/>
              <a:defRPr sz="1800" b="0" i="0" kern="1200">
                <a:solidFill>
                  <a:schemeClr val="tx1"/>
                </a:solidFill>
                <a:latin typeface="Kings Caslon Text" charset="0"/>
                <a:ea typeface="Kings Caslon Text" charset="0"/>
                <a:cs typeface="Kings Caslon Text" charset="0"/>
              </a:defRPr>
            </a:lvl4pPr>
            <a:lvl5pPr marL="355600" indent="-176213" algn="l" defTabSz="181869" rtl="0" eaLnBrk="1" latinLnBrk="0" hangingPunct="1">
              <a:lnSpc>
                <a:spcPts val="2100"/>
              </a:lnSpc>
              <a:spcBef>
                <a:spcPts val="0"/>
              </a:spcBef>
              <a:buClr>
                <a:schemeClr val="tx2"/>
              </a:buClr>
              <a:buFont typeface="Arial"/>
              <a:buChar char="•"/>
              <a:tabLst/>
              <a:defRPr sz="1800" b="0" i="0" kern="1200">
                <a:solidFill>
                  <a:schemeClr val="tx1"/>
                </a:solidFill>
                <a:latin typeface="Kings Caslon Text" charset="0"/>
                <a:ea typeface="Kings Caslon Text" charset="0"/>
                <a:cs typeface="Kings Caslon Text" charset="0"/>
              </a:defRPr>
            </a:lvl5pPr>
            <a:lvl6pPr marL="1000278" indent="-90934" algn="l" defTabSz="181869" rtl="0" eaLnBrk="1" latinLnBrk="0" hangingPunct="1">
              <a:spcBef>
                <a:spcPct val="20000"/>
              </a:spcBef>
              <a:buFont typeface="Arial"/>
              <a:buChar char="•"/>
              <a:defRPr sz="796" kern="1200">
                <a:solidFill>
                  <a:schemeClr val="tx1"/>
                </a:solidFill>
                <a:latin typeface="+mn-lt"/>
                <a:ea typeface="+mn-ea"/>
                <a:cs typeface="+mn-cs"/>
              </a:defRPr>
            </a:lvl6pPr>
            <a:lvl7pPr marL="1182147" indent="-90934" algn="l" defTabSz="181869" rtl="0" eaLnBrk="1" latinLnBrk="0" hangingPunct="1">
              <a:spcBef>
                <a:spcPct val="20000"/>
              </a:spcBef>
              <a:buFont typeface="Arial"/>
              <a:buChar char="•"/>
              <a:defRPr sz="796" kern="1200">
                <a:solidFill>
                  <a:schemeClr val="tx1"/>
                </a:solidFill>
                <a:latin typeface="+mn-lt"/>
                <a:ea typeface="+mn-ea"/>
                <a:cs typeface="+mn-cs"/>
              </a:defRPr>
            </a:lvl7pPr>
            <a:lvl8pPr marL="1364016" indent="-90934" algn="l" defTabSz="181869" rtl="0" eaLnBrk="1" latinLnBrk="0" hangingPunct="1">
              <a:spcBef>
                <a:spcPct val="20000"/>
              </a:spcBef>
              <a:buFont typeface="Arial"/>
              <a:buChar char="•"/>
              <a:defRPr sz="796" kern="1200">
                <a:solidFill>
                  <a:schemeClr val="tx1"/>
                </a:solidFill>
                <a:latin typeface="+mn-lt"/>
                <a:ea typeface="+mn-ea"/>
                <a:cs typeface="+mn-cs"/>
              </a:defRPr>
            </a:lvl8pPr>
            <a:lvl9pPr marL="1545884" indent="-90934" algn="l" defTabSz="181869" rtl="0" eaLnBrk="1" latinLnBrk="0" hangingPunct="1">
              <a:spcBef>
                <a:spcPct val="20000"/>
              </a:spcBef>
              <a:buFont typeface="Arial"/>
              <a:buChar char="•"/>
              <a:defRPr sz="796" kern="1200">
                <a:solidFill>
                  <a:schemeClr val="tx1"/>
                </a:solidFill>
                <a:latin typeface="+mn-lt"/>
                <a:ea typeface="+mn-ea"/>
                <a:cs typeface="+mn-cs"/>
              </a:defRPr>
            </a:lvl9pPr>
          </a:lstStyle>
          <a:p>
            <a:pPr algn="ctr"/>
            <a:r>
              <a:rPr lang="en-GB" sz="2100" b="0" dirty="0"/>
              <a:t>Dr Petr Slovak</a:t>
            </a:r>
          </a:p>
          <a:p>
            <a:pPr algn="ctr"/>
            <a:r>
              <a:rPr lang="en-GB" sz="2100" b="0" dirty="0"/>
              <a:t>Lecturer in Informatics</a:t>
            </a:r>
          </a:p>
        </p:txBody>
      </p:sp>
    </p:spTree>
    <p:extLst>
      <p:ext uri="{BB962C8B-B14F-4D97-AF65-F5344CB8AC3E}">
        <p14:creationId xmlns:p14="http://schemas.microsoft.com/office/powerpoint/2010/main" val="1970582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3"/>
          </p:nvPr>
        </p:nvSpPr>
        <p:spPr>
          <a:xfrm>
            <a:off x="215899" y="1276349"/>
            <a:ext cx="7885113" cy="3517841"/>
          </a:xfrm>
        </p:spPr>
        <p:txBody>
          <a:bodyPr>
            <a:normAutofit/>
          </a:bodyPr>
          <a:lstStyle/>
          <a:p>
            <a:pPr marL="342900" lvl="0" indent="-342900" defTabSz="914400">
              <a:lnSpc>
                <a:spcPct val="100000"/>
              </a:lnSpc>
              <a:buClrTx/>
              <a:buFont typeface="Arial" panose="020B0604020202020204" pitchFamily="34" charset="0"/>
              <a:buChar char="•"/>
            </a:pPr>
            <a:endParaRPr lang="en-GB" altLang="en-US" sz="1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endParaRPr>
          </a:p>
          <a:p>
            <a:pPr marL="342900" lvl="0" indent="-342900" defTabSz="914400">
              <a:lnSpc>
                <a:spcPct val="100000"/>
              </a:lnSpc>
              <a:buClrTx/>
              <a:buFont typeface="Arial" panose="020B0604020202020204" pitchFamily="34" charset="0"/>
              <a:buChar char="•"/>
            </a:pPr>
            <a:endParaRPr lang="en-GB" altLang="en-US" sz="1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endParaRPr>
          </a:p>
          <a:p>
            <a:pPr marL="342900" lvl="0" indent="-342900" defTabSz="914400">
              <a:lnSpc>
                <a:spcPct val="100000"/>
              </a:lnSpc>
              <a:buClrTx/>
              <a:buFont typeface="Arial" panose="020B0604020202020204" pitchFamily="34" charset="0"/>
              <a:buChar char="•"/>
            </a:pPr>
            <a:endParaRPr lang="en-GB" altLang="en-US" sz="1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endParaRPr>
          </a:p>
          <a:p>
            <a:pPr marL="342900" lvl="0" indent="-342900" defTabSz="914400">
              <a:lnSpc>
                <a:spcPct val="100000"/>
              </a:lnSpc>
              <a:buClrTx/>
              <a:buFont typeface="Arial" panose="020B0604020202020204" pitchFamily="34" charset="0"/>
              <a:buChar char="•"/>
            </a:pPr>
            <a:endParaRPr lang="en-GB" altLang="en-US" sz="1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endParaRPr>
          </a:p>
          <a:p>
            <a:pPr lvl="0" algn="ctr" defTabSz="914400">
              <a:lnSpc>
                <a:spcPct val="100000"/>
              </a:lnSpc>
              <a:buClrTx/>
            </a:pPr>
            <a:r>
              <a:rPr lang="en-GB" altLang="en-US" sz="1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rPr>
              <a:t>Part of our </a:t>
            </a:r>
            <a:r>
              <a:rPr lang="en-GB" altLang="en-US" sz="180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rPr>
              <a:t>moral and legal obligation </a:t>
            </a:r>
            <a:r>
              <a:rPr lang="en-GB" altLang="en-US" sz="1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rPr>
              <a:t>to enable equality, access, and fairness</a:t>
            </a:r>
          </a:p>
          <a:p>
            <a:pPr lvl="0" algn="ctr" defTabSz="914400">
              <a:lnSpc>
                <a:spcPct val="100000"/>
              </a:lnSpc>
              <a:buClrTx/>
            </a:pPr>
            <a:endParaRPr lang="en-GB" altLang="en-US" sz="1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endParaRPr>
          </a:p>
          <a:p>
            <a:pPr lvl="0" algn="ctr" defTabSz="914400">
              <a:lnSpc>
                <a:spcPct val="100000"/>
              </a:lnSpc>
              <a:buClrTx/>
            </a:pPr>
            <a:r>
              <a:rPr lang="en-GB" altLang="en-US" sz="1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rPr>
              <a:t>One of the </a:t>
            </a:r>
            <a:r>
              <a:rPr lang="en-GB" altLang="en-US" sz="180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rPr>
              <a:t>central tenets </a:t>
            </a:r>
            <a:r>
              <a:rPr lang="en-GB" altLang="en-US" sz="1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rPr>
              <a:t>of </a:t>
            </a:r>
            <a:r>
              <a:rPr lang="en-GB" altLang="en-US" sz="180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rPr>
              <a:t>King’s Vision 2029 </a:t>
            </a:r>
          </a:p>
          <a:p>
            <a:pPr marL="342900" lvl="0" indent="-342900" defTabSz="914400">
              <a:lnSpc>
                <a:spcPct val="100000"/>
              </a:lnSpc>
              <a:buClrTx/>
              <a:buFont typeface="Arial" panose="020B0604020202020204" pitchFamily="34" charset="0"/>
              <a:buChar char="•"/>
            </a:pPr>
            <a:endParaRPr lang="en-GB" altLang="en-US" sz="180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endParaRPr>
          </a:p>
          <a:p>
            <a:pPr marL="342900" lvl="0" indent="-342900" defTabSz="914400">
              <a:lnSpc>
                <a:spcPct val="100000"/>
              </a:lnSpc>
              <a:buClrTx/>
              <a:buFont typeface="Arial" panose="020B0604020202020204" pitchFamily="34" charset="0"/>
              <a:buChar char="•"/>
            </a:pPr>
            <a:endParaRPr lang="en-GB" altLang="en-US" sz="2800" b="0" dirty="0">
              <a:solidFill>
                <a:prstClr val="black"/>
              </a:solidFill>
              <a:latin typeface="Arial" panose="020B0604020202020204" pitchFamily="34" charset="0"/>
              <a:ea typeface="ＭＳ Ｐゴシック" panose="020B0600070205080204" pitchFamily="34" charset="-128"/>
              <a:cs typeface="Arial" panose="020B0604020202020204" pitchFamily="34" charset="0"/>
            </a:endParaRPr>
          </a:p>
          <a:p>
            <a:pPr lvl="0" defTabSz="914400">
              <a:lnSpc>
                <a:spcPct val="100000"/>
              </a:lnSpc>
              <a:buClrTx/>
            </a:pPr>
            <a:endParaRPr lang="en-GB" altLang="en-US" sz="2800" b="0" dirty="0">
              <a:solidFill>
                <a:prstClr val="black"/>
              </a:solidFill>
              <a:latin typeface="Arial" panose="020B0604020202020204" pitchFamily="34" charset="0"/>
              <a:ea typeface="ＭＳ Ｐゴシック" panose="020B0600070205080204" pitchFamily="34" charset="-128"/>
              <a:cs typeface="Arial" panose="020B0604020202020204" pitchFamily="34" charset="0"/>
            </a:endParaRPr>
          </a:p>
          <a:p>
            <a:pPr lvl="0">
              <a:buClr>
                <a:srgbClr val="632382"/>
              </a:buClr>
            </a:pPr>
            <a:endParaRPr lang="en-GB" sz="1400" b="0" dirty="0">
              <a:solidFill>
                <a:schemeClr val="tx1"/>
              </a:solidFill>
              <a:latin typeface="KingsBureauGrot FiveOne" charset="0"/>
              <a:ea typeface="KingsBureauGrot FiveOne" charset="0"/>
              <a:cs typeface="KingsBureauGrot FiveOne" charset="0"/>
            </a:endParaRPr>
          </a:p>
          <a:p>
            <a:pPr lvl="2"/>
            <a:endParaRPr lang="en-GB" sz="1600" dirty="0"/>
          </a:p>
        </p:txBody>
      </p:sp>
      <p:sp>
        <p:nvSpPr>
          <p:cNvPr id="3" name="Title 2"/>
          <p:cNvSpPr>
            <a:spLocks noGrp="1"/>
          </p:cNvSpPr>
          <p:nvPr>
            <p:ph type="title"/>
          </p:nvPr>
        </p:nvSpPr>
        <p:spPr/>
        <p:txBody>
          <a:bodyPr/>
          <a:lstStyle/>
          <a:p>
            <a:r>
              <a:rPr lang="en-GB" dirty="0"/>
              <a:t>Why do we care about diversity and inclusion?</a:t>
            </a:r>
          </a:p>
        </p:txBody>
      </p:sp>
    </p:spTree>
    <p:extLst>
      <p:ext uri="{BB962C8B-B14F-4D97-AF65-F5344CB8AC3E}">
        <p14:creationId xmlns:p14="http://schemas.microsoft.com/office/powerpoint/2010/main" val="95730857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3"/>
          </p:nvPr>
        </p:nvSpPr>
        <p:spPr>
          <a:xfrm>
            <a:off x="215899" y="1276349"/>
            <a:ext cx="7885113" cy="3517841"/>
          </a:xfrm>
        </p:spPr>
        <p:txBody>
          <a:bodyPr>
            <a:normAutofit/>
          </a:bodyPr>
          <a:lstStyle/>
          <a:p>
            <a:pPr marL="342900" lvl="0" indent="-342900" defTabSz="914400">
              <a:lnSpc>
                <a:spcPct val="100000"/>
              </a:lnSpc>
              <a:buClrTx/>
              <a:buFont typeface="Arial" panose="020B0604020202020204" pitchFamily="34" charset="0"/>
              <a:buChar char="•"/>
            </a:pPr>
            <a:endParaRPr lang="en-GB" altLang="en-US" sz="1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endParaRPr>
          </a:p>
          <a:p>
            <a:pPr lvl="0" defTabSz="914400">
              <a:lnSpc>
                <a:spcPct val="100000"/>
              </a:lnSpc>
              <a:buClrTx/>
            </a:pPr>
            <a:endParaRPr lang="en-GB" altLang="en-US" sz="180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endParaRPr>
          </a:p>
          <a:p>
            <a:pPr lvl="0" defTabSz="914400">
              <a:lnSpc>
                <a:spcPct val="100000"/>
              </a:lnSpc>
              <a:buClrTx/>
            </a:pPr>
            <a:r>
              <a:rPr lang="en-GB" altLang="en-US" sz="180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rPr>
              <a:t>Leads to better science, better business, better decisions:	</a:t>
            </a:r>
          </a:p>
          <a:p>
            <a:pPr lvl="0" defTabSz="914400">
              <a:lnSpc>
                <a:spcPct val="100000"/>
              </a:lnSpc>
              <a:buClrTx/>
            </a:pPr>
            <a:endParaRPr lang="en-GB" altLang="en-US" sz="180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endParaRPr>
          </a:p>
          <a:p>
            <a:pPr marL="342900" lvl="0" indent="-342900" defTabSz="914400">
              <a:lnSpc>
                <a:spcPct val="100000"/>
              </a:lnSpc>
              <a:buClrTx/>
              <a:buFont typeface="Arial" panose="020B0604020202020204" pitchFamily="34" charset="0"/>
              <a:buChar char="•"/>
            </a:pPr>
            <a:r>
              <a:rPr lang="en-GB" altLang="en-US" sz="1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rPr>
              <a:t>Sharing of different knowledge, working styles, skills, experiences and techniques.</a:t>
            </a:r>
            <a:br>
              <a:rPr lang="en-GB" altLang="en-US" sz="1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rPr>
            </a:br>
            <a:endParaRPr lang="en-GB" altLang="en-US" sz="1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endParaRPr>
          </a:p>
          <a:p>
            <a:pPr marL="342900" lvl="0" indent="-342900" defTabSz="914400">
              <a:lnSpc>
                <a:spcPct val="100000"/>
              </a:lnSpc>
              <a:buClrTx/>
              <a:buFont typeface="Arial" panose="020B0604020202020204" pitchFamily="34" charset="0"/>
              <a:buChar char="•"/>
            </a:pPr>
            <a:r>
              <a:rPr lang="en-GB" altLang="en-US" sz="1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rPr>
              <a:t>Explaining our ideas to people different to us means we have to think better about our arguments.</a:t>
            </a:r>
            <a:br>
              <a:rPr lang="en-GB" altLang="en-US" sz="1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rPr>
            </a:br>
            <a:endParaRPr lang="en-GB" altLang="en-US" sz="1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endParaRPr>
          </a:p>
          <a:p>
            <a:pPr marL="342900" lvl="0" indent="-342900" defTabSz="914400">
              <a:lnSpc>
                <a:spcPct val="100000"/>
              </a:lnSpc>
              <a:buClrTx/>
              <a:buFont typeface="Arial" panose="020B0604020202020204" pitchFamily="34" charset="0"/>
              <a:buChar char="•"/>
            </a:pPr>
            <a:r>
              <a:rPr lang="en-GB" altLang="en-US" sz="1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rPr>
              <a:t>People with different perspectives ask different questions and have different approaches, more innovation and creativity.</a:t>
            </a:r>
          </a:p>
          <a:p>
            <a:pPr marL="342900" lvl="0" indent="-342900" defTabSz="914400">
              <a:lnSpc>
                <a:spcPct val="100000"/>
              </a:lnSpc>
              <a:buClrTx/>
              <a:buFont typeface="Arial" panose="020B0604020202020204" pitchFamily="34" charset="0"/>
              <a:buChar char="•"/>
            </a:pPr>
            <a:endParaRPr lang="en-GB" altLang="en-US" sz="2800" b="0" dirty="0">
              <a:solidFill>
                <a:prstClr val="black"/>
              </a:solidFill>
              <a:latin typeface="Arial" panose="020B0604020202020204" pitchFamily="34" charset="0"/>
              <a:ea typeface="ＭＳ Ｐゴシック" panose="020B0600070205080204" pitchFamily="34" charset="-128"/>
              <a:cs typeface="Arial" panose="020B0604020202020204" pitchFamily="34" charset="0"/>
            </a:endParaRPr>
          </a:p>
          <a:p>
            <a:pPr lvl="0" defTabSz="914400">
              <a:lnSpc>
                <a:spcPct val="100000"/>
              </a:lnSpc>
              <a:buClrTx/>
            </a:pPr>
            <a:endParaRPr lang="en-GB" altLang="en-US" sz="2800" b="0" dirty="0">
              <a:solidFill>
                <a:prstClr val="black"/>
              </a:solidFill>
              <a:latin typeface="Arial" panose="020B0604020202020204" pitchFamily="34" charset="0"/>
              <a:ea typeface="ＭＳ Ｐゴシック" panose="020B0600070205080204" pitchFamily="34" charset="-128"/>
              <a:cs typeface="Arial" panose="020B0604020202020204" pitchFamily="34" charset="0"/>
            </a:endParaRPr>
          </a:p>
          <a:p>
            <a:pPr lvl="0">
              <a:buClr>
                <a:srgbClr val="632382"/>
              </a:buClr>
            </a:pPr>
            <a:endParaRPr lang="en-GB" sz="1400" b="0" dirty="0">
              <a:solidFill>
                <a:schemeClr val="tx1"/>
              </a:solidFill>
              <a:latin typeface="KingsBureauGrot FiveOne" charset="0"/>
              <a:ea typeface="KingsBureauGrot FiveOne" charset="0"/>
              <a:cs typeface="KingsBureauGrot FiveOne" charset="0"/>
            </a:endParaRPr>
          </a:p>
          <a:p>
            <a:pPr lvl="2"/>
            <a:endParaRPr lang="en-GB" sz="1600" dirty="0"/>
          </a:p>
        </p:txBody>
      </p:sp>
      <p:sp>
        <p:nvSpPr>
          <p:cNvPr id="3" name="Title 2"/>
          <p:cNvSpPr>
            <a:spLocks noGrp="1"/>
          </p:cNvSpPr>
          <p:nvPr>
            <p:ph type="title"/>
          </p:nvPr>
        </p:nvSpPr>
        <p:spPr/>
        <p:txBody>
          <a:bodyPr/>
          <a:lstStyle/>
          <a:p>
            <a:r>
              <a:rPr lang="en-GB" dirty="0"/>
              <a:t>Why do we care about diversity and inclusion?</a:t>
            </a:r>
          </a:p>
        </p:txBody>
      </p:sp>
    </p:spTree>
    <p:extLst>
      <p:ext uri="{BB962C8B-B14F-4D97-AF65-F5344CB8AC3E}">
        <p14:creationId xmlns:p14="http://schemas.microsoft.com/office/powerpoint/2010/main" val="95760795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3"/>
          </p:nvPr>
        </p:nvSpPr>
        <p:spPr>
          <a:xfrm>
            <a:off x="215899" y="1276349"/>
            <a:ext cx="7885113" cy="3517841"/>
          </a:xfrm>
        </p:spPr>
        <p:txBody>
          <a:bodyPr>
            <a:normAutofit/>
          </a:bodyPr>
          <a:lstStyle/>
          <a:p>
            <a:pPr marL="342900" lvl="0" indent="-342900" defTabSz="914400">
              <a:lnSpc>
                <a:spcPct val="100000"/>
              </a:lnSpc>
              <a:buClrTx/>
              <a:buFont typeface="Arial" panose="020B0604020202020204" pitchFamily="34" charset="0"/>
              <a:buChar char="•"/>
            </a:pPr>
            <a:endParaRPr lang="en-GB" altLang="en-US" sz="1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endParaRPr>
          </a:p>
          <a:p>
            <a:pPr lvl="0" defTabSz="914400">
              <a:lnSpc>
                <a:spcPct val="100000"/>
              </a:lnSpc>
              <a:buClrTx/>
            </a:pPr>
            <a:endParaRPr lang="en-GB" altLang="en-US" sz="180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endParaRPr>
          </a:p>
          <a:p>
            <a:pPr lvl="0" defTabSz="914400">
              <a:lnSpc>
                <a:spcPct val="100000"/>
              </a:lnSpc>
              <a:buClrTx/>
            </a:pPr>
            <a:r>
              <a:rPr lang="en-GB" altLang="en-US" sz="180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rPr>
              <a:t>Forbes study: </a:t>
            </a:r>
            <a:br>
              <a:rPr lang="en-GB" altLang="en-US" sz="180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rPr>
            </a:br>
            <a:r>
              <a:rPr lang="en-GB" altLang="en-US" sz="1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rPr>
              <a:t>Diversity is a key driver of innovation and critical for global success.</a:t>
            </a:r>
          </a:p>
          <a:p>
            <a:pPr lvl="0" defTabSz="914400">
              <a:lnSpc>
                <a:spcPct val="100000"/>
              </a:lnSpc>
              <a:buClrTx/>
            </a:pPr>
            <a:endParaRPr lang="en-GB" altLang="en-US" sz="180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endParaRPr>
          </a:p>
          <a:p>
            <a:pPr lvl="0" defTabSz="914400">
              <a:lnSpc>
                <a:spcPct val="100000"/>
              </a:lnSpc>
              <a:buClrTx/>
            </a:pPr>
            <a:r>
              <a:rPr lang="en-GB" altLang="en-US" sz="180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rPr>
              <a:t>Credit Suisse study: </a:t>
            </a:r>
            <a:br>
              <a:rPr lang="en-GB" altLang="en-US" sz="180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rPr>
            </a:br>
            <a:r>
              <a:rPr lang="en-GB" altLang="en-US" sz="1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rPr>
              <a:t>Compared with companies with no female board members, companies with at least one woman on the board saw 26% better performance over 6 years.</a:t>
            </a:r>
          </a:p>
          <a:p>
            <a:pPr lvl="0" defTabSz="914400">
              <a:lnSpc>
                <a:spcPct val="100000"/>
              </a:lnSpc>
              <a:buClrTx/>
            </a:pPr>
            <a:endParaRPr lang="en-GB" altLang="en-US" sz="180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endParaRPr>
          </a:p>
          <a:p>
            <a:pPr lvl="0" defTabSz="914400">
              <a:lnSpc>
                <a:spcPct val="100000"/>
              </a:lnSpc>
              <a:buClrTx/>
            </a:pPr>
            <a:r>
              <a:rPr lang="en-GB" altLang="en-US" sz="180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rPr>
              <a:t>McKinsey study: </a:t>
            </a:r>
            <a:br>
              <a:rPr lang="en-GB" altLang="en-US" sz="180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rPr>
            </a:br>
            <a:r>
              <a:rPr lang="en-GB" altLang="en-US" sz="1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rPr>
              <a:t>Companies with diverse executive boards enjoy 14% higher earnings and 53% higher returns on equity (on average).</a:t>
            </a:r>
          </a:p>
          <a:p>
            <a:pPr lvl="0" defTabSz="914400">
              <a:lnSpc>
                <a:spcPct val="100000"/>
              </a:lnSpc>
              <a:buClrTx/>
            </a:pPr>
            <a:endParaRPr lang="en-GB" altLang="en-US" sz="180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endParaRPr>
          </a:p>
          <a:p>
            <a:pPr marL="342900" lvl="0" indent="-342900" defTabSz="914400">
              <a:lnSpc>
                <a:spcPct val="100000"/>
              </a:lnSpc>
              <a:buClrTx/>
              <a:buFont typeface="Arial" panose="020B0604020202020204" pitchFamily="34" charset="0"/>
              <a:buChar char="•"/>
            </a:pPr>
            <a:endParaRPr lang="en-GB" altLang="en-US" sz="2800" b="0" dirty="0">
              <a:solidFill>
                <a:prstClr val="black"/>
              </a:solidFill>
              <a:latin typeface="Arial" panose="020B0604020202020204" pitchFamily="34" charset="0"/>
              <a:ea typeface="ＭＳ Ｐゴシック" panose="020B0600070205080204" pitchFamily="34" charset="-128"/>
              <a:cs typeface="Arial" panose="020B0604020202020204" pitchFamily="34" charset="0"/>
            </a:endParaRPr>
          </a:p>
          <a:p>
            <a:pPr lvl="0" defTabSz="914400">
              <a:lnSpc>
                <a:spcPct val="100000"/>
              </a:lnSpc>
              <a:buClrTx/>
            </a:pPr>
            <a:endParaRPr lang="en-GB" altLang="en-US" sz="2800" b="0" dirty="0">
              <a:solidFill>
                <a:prstClr val="black"/>
              </a:solidFill>
              <a:latin typeface="Arial" panose="020B0604020202020204" pitchFamily="34" charset="0"/>
              <a:ea typeface="ＭＳ Ｐゴシック" panose="020B0600070205080204" pitchFamily="34" charset="-128"/>
              <a:cs typeface="Arial" panose="020B0604020202020204" pitchFamily="34" charset="0"/>
            </a:endParaRPr>
          </a:p>
          <a:p>
            <a:pPr lvl="0">
              <a:buClr>
                <a:srgbClr val="632382"/>
              </a:buClr>
            </a:pPr>
            <a:endParaRPr lang="en-GB" sz="1400" b="0" dirty="0">
              <a:solidFill>
                <a:schemeClr val="tx1"/>
              </a:solidFill>
              <a:latin typeface="KingsBureauGrot FiveOne" charset="0"/>
              <a:ea typeface="KingsBureauGrot FiveOne" charset="0"/>
              <a:cs typeface="KingsBureauGrot FiveOne" charset="0"/>
            </a:endParaRPr>
          </a:p>
          <a:p>
            <a:pPr lvl="2"/>
            <a:endParaRPr lang="en-GB" sz="1600" dirty="0"/>
          </a:p>
        </p:txBody>
      </p:sp>
      <p:sp>
        <p:nvSpPr>
          <p:cNvPr id="3" name="Title 2"/>
          <p:cNvSpPr>
            <a:spLocks noGrp="1"/>
          </p:cNvSpPr>
          <p:nvPr>
            <p:ph type="title"/>
          </p:nvPr>
        </p:nvSpPr>
        <p:spPr/>
        <p:txBody>
          <a:bodyPr/>
          <a:lstStyle/>
          <a:p>
            <a:r>
              <a:rPr lang="en-GB" dirty="0"/>
              <a:t>Why do we care about diversity and inclusion?</a:t>
            </a:r>
          </a:p>
        </p:txBody>
      </p:sp>
    </p:spTree>
    <p:extLst>
      <p:ext uri="{BB962C8B-B14F-4D97-AF65-F5344CB8AC3E}">
        <p14:creationId xmlns:p14="http://schemas.microsoft.com/office/powerpoint/2010/main" val="40895343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3"/>
          </p:nvPr>
        </p:nvSpPr>
        <p:spPr>
          <a:xfrm>
            <a:off x="215899" y="1276349"/>
            <a:ext cx="7885113" cy="3517841"/>
          </a:xfrm>
        </p:spPr>
        <p:txBody>
          <a:bodyPr>
            <a:normAutofit/>
          </a:bodyPr>
          <a:lstStyle/>
          <a:p>
            <a:pPr marL="342900" lvl="0" indent="-342900" defTabSz="914400">
              <a:lnSpc>
                <a:spcPct val="100000"/>
              </a:lnSpc>
              <a:buClrTx/>
              <a:buFont typeface="Arial" panose="020B0604020202020204" pitchFamily="34" charset="0"/>
              <a:buChar char="•"/>
            </a:pPr>
            <a:endParaRPr lang="en-GB" altLang="en-US" sz="1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endParaRPr>
          </a:p>
          <a:p>
            <a:pPr marL="342900" lvl="0" indent="-342900" defTabSz="914400">
              <a:lnSpc>
                <a:spcPct val="100000"/>
              </a:lnSpc>
              <a:buClrTx/>
              <a:buFont typeface="Arial" panose="020B0604020202020204" pitchFamily="34" charset="0"/>
              <a:buChar char="•"/>
            </a:pPr>
            <a:endParaRPr lang="en-GB" altLang="en-US" sz="1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endParaRPr>
          </a:p>
          <a:p>
            <a:pPr marL="342900" lvl="0" indent="-342900" defTabSz="914400">
              <a:lnSpc>
                <a:spcPct val="100000"/>
              </a:lnSpc>
              <a:buClrTx/>
              <a:buFont typeface="Arial" panose="020B0604020202020204" pitchFamily="34" charset="0"/>
              <a:buChar char="•"/>
            </a:pPr>
            <a:endParaRPr lang="en-GB" altLang="en-US" sz="180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endParaRPr>
          </a:p>
          <a:p>
            <a:pPr lvl="0" algn="ctr" defTabSz="914400">
              <a:lnSpc>
                <a:spcPct val="100000"/>
              </a:lnSpc>
              <a:buClrTx/>
            </a:pPr>
            <a:r>
              <a:rPr lang="en-GB" altLang="en-US" sz="2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rPr>
              <a:t>Diversity is </a:t>
            </a:r>
            <a:r>
              <a:rPr lang="en-GB" altLang="en-US" sz="280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rPr>
              <a:t>a ‘fact’ in time</a:t>
            </a:r>
            <a:br>
              <a:rPr lang="en-GB" altLang="en-US" sz="280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rPr>
            </a:br>
            <a:endParaRPr lang="en-GB" altLang="en-US" sz="2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endParaRPr>
          </a:p>
          <a:p>
            <a:pPr lvl="0" algn="ctr" defTabSz="914400">
              <a:lnSpc>
                <a:spcPct val="100000"/>
              </a:lnSpc>
              <a:buClrTx/>
            </a:pPr>
            <a:r>
              <a:rPr lang="en-GB" altLang="en-US" sz="2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rPr>
              <a:t>Inclusion is </a:t>
            </a:r>
            <a:r>
              <a:rPr lang="en-GB" altLang="en-US" sz="280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rPr>
              <a:t>behaviour</a:t>
            </a:r>
          </a:p>
          <a:p>
            <a:pPr marL="342900" lvl="0" indent="-342900" defTabSz="914400">
              <a:lnSpc>
                <a:spcPct val="100000"/>
              </a:lnSpc>
              <a:buClrTx/>
              <a:buFont typeface="Arial" panose="020B0604020202020204" pitchFamily="34" charset="0"/>
              <a:buChar char="•"/>
            </a:pPr>
            <a:endParaRPr lang="en-GB" altLang="en-US" sz="2800" b="0" dirty="0">
              <a:solidFill>
                <a:prstClr val="black"/>
              </a:solidFill>
              <a:latin typeface="Arial" panose="020B0604020202020204" pitchFamily="34" charset="0"/>
              <a:ea typeface="ＭＳ Ｐゴシック" panose="020B0600070205080204" pitchFamily="34" charset="-128"/>
              <a:cs typeface="Arial" panose="020B0604020202020204" pitchFamily="34" charset="0"/>
            </a:endParaRPr>
          </a:p>
          <a:p>
            <a:pPr lvl="0" defTabSz="914400">
              <a:lnSpc>
                <a:spcPct val="100000"/>
              </a:lnSpc>
              <a:buClrTx/>
            </a:pPr>
            <a:endParaRPr lang="en-GB" altLang="en-US" sz="2800" b="0" dirty="0">
              <a:solidFill>
                <a:prstClr val="black"/>
              </a:solidFill>
              <a:latin typeface="Arial" panose="020B0604020202020204" pitchFamily="34" charset="0"/>
              <a:ea typeface="ＭＳ Ｐゴシック" panose="020B0600070205080204" pitchFamily="34" charset="-128"/>
              <a:cs typeface="Arial" panose="020B0604020202020204" pitchFamily="34" charset="0"/>
            </a:endParaRPr>
          </a:p>
          <a:p>
            <a:pPr lvl="0">
              <a:buClr>
                <a:srgbClr val="632382"/>
              </a:buClr>
            </a:pPr>
            <a:endParaRPr lang="en-GB" sz="1400" b="0" dirty="0">
              <a:solidFill>
                <a:schemeClr val="tx1"/>
              </a:solidFill>
              <a:latin typeface="KingsBureauGrot FiveOne" charset="0"/>
              <a:ea typeface="KingsBureauGrot FiveOne" charset="0"/>
              <a:cs typeface="KingsBureauGrot FiveOne" charset="0"/>
            </a:endParaRPr>
          </a:p>
          <a:p>
            <a:pPr lvl="2"/>
            <a:endParaRPr lang="en-GB" sz="1600" dirty="0"/>
          </a:p>
        </p:txBody>
      </p:sp>
      <p:sp>
        <p:nvSpPr>
          <p:cNvPr id="3" name="Title 2"/>
          <p:cNvSpPr>
            <a:spLocks noGrp="1"/>
          </p:cNvSpPr>
          <p:nvPr>
            <p:ph type="title"/>
          </p:nvPr>
        </p:nvSpPr>
        <p:spPr/>
        <p:txBody>
          <a:bodyPr/>
          <a:lstStyle/>
          <a:p>
            <a:r>
              <a:rPr lang="en-GB" dirty="0"/>
              <a:t>What is diversity and inclusion?</a:t>
            </a:r>
          </a:p>
        </p:txBody>
      </p:sp>
    </p:spTree>
    <p:extLst>
      <p:ext uri="{BB962C8B-B14F-4D97-AF65-F5344CB8AC3E}">
        <p14:creationId xmlns:p14="http://schemas.microsoft.com/office/powerpoint/2010/main" val="29628548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3"/>
          </p:nvPr>
        </p:nvSpPr>
        <p:spPr>
          <a:xfrm>
            <a:off x="215899" y="1276349"/>
            <a:ext cx="7885113" cy="3517841"/>
          </a:xfrm>
        </p:spPr>
        <p:txBody>
          <a:bodyPr>
            <a:normAutofit/>
          </a:bodyPr>
          <a:lstStyle/>
          <a:p>
            <a:pPr marL="342900" lvl="0" indent="-342900" defTabSz="914400">
              <a:lnSpc>
                <a:spcPct val="100000"/>
              </a:lnSpc>
              <a:buClrTx/>
              <a:buFont typeface="Arial" panose="020B0604020202020204" pitchFamily="34" charset="0"/>
              <a:buChar char="•"/>
            </a:pPr>
            <a:endParaRPr lang="en-GB" altLang="en-US" sz="1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endParaRPr>
          </a:p>
          <a:p>
            <a:pPr marL="342900" lvl="0" indent="-342900" defTabSz="914400">
              <a:lnSpc>
                <a:spcPct val="100000"/>
              </a:lnSpc>
              <a:buClrTx/>
              <a:buFont typeface="Arial" panose="020B0604020202020204" pitchFamily="34" charset="0"/>
              <a:buChar char="•"/>
            </a:pPr>
            <a:endParaRPr lang="en-GB" altLang="en-US" sz="1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endParaRPr>
          </a:p>
          <a:p>
            <a:pPr marL="342900" lvl="0" indent="-342900" defTabSz="914400">
              <a:lnSpc>
                <a:spcPct val="100000"/>
              </a:lnSpc>
              <a:buClrTx/>
              <a:buFont typeface="Arial" panose="020B0604020202020204" pitchFamily="34" charset="0"/>
              <a:buChar char="•"/>
            </a:pPr>
            <a:endParaRPr lang="en-GB" altLang="en-US" sz="180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endParaRPr>
          </a:p>
          <a:p>
            <a:pPr lvl="0" algn="ctr" defTabSz="914400">
              <a:lnSpc>
                <a:spcPct val="100000"/>
              </a:lnSpc>
              <a:buClrTx/>
            </a:pPr>
            <a:r>
              <a:rPr lang="en-GB" altLang="en-US" sz="2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rPr>
              <a:t>All people feel welcome, included and supported.</a:t>
            </a:r>
          </a:p>
          <a:p>
            <a:pPr lvl="0" algn="ctr" defTabSz="914400">
              <a:lnSpc>
                <a:spcPct val="100000"/>
              </a:lnSpc>
              <a:buClrTx/>
            </a:pPr>
            <a:endParaRPr lang="en-GB" altLang="en-US" sz="2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endParaRPr>
          </a:p>
          <a:p>
            <a:pPr lvl="0" algn="ctr" defTabSz="914400">
              <a:lnSpc>
                <a:spcPct val="100000"/>
              </a:lnSpc>
              <a:buClrTx/>
            </a:pPr>
            <a:r>
              <a:rPr lang="en-GB" altLang="en-US" sz="2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rPr>
              <a:t>No one is unfairly disadvantaged.</a:t>
            </a:r>
          </a:p>
          <a:p>
            <a:pPr lvl="0" algn="ctr" defTabSz="914400">
              <a:lnSpc>
                <a:spcPct val="100000"/>
              </a:lnSpc>
              <a:buClrTx/>
            </a:pPr>
            <a:endParaRPr lang="en-GB" altLang="en-US" sz="2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endParaRPr>
          </a:p>
          <a:p>
            <a:pPr marL="342900" lvl="0" indent="-342900" defTabSz="914400">
              <a:lnSpc>
                <a:spcPct val="100000"/>
              </a:lnSpc>
              <a:buClrTx/>
              <a:buFont typeface="Arial" panose="020B0604020202020204" pitchFamily="34" charset="0"/>
              <a:buChar char="•"/>
            </a:pPr>
            <a:endParaRPr lang="en-GB" altLang="en-US" sz="2800" b="0" dirty="0">
              <a:solidFill>
                <a:prstClr val="black"/>
              </a:solidFill>
              <a:latin typeface="Arial" panose="020B0604020202020204" pitchFamily="34" charset="0"/>
              <a:ea typeface="ＭＳ Ｐゴシック" panose="020B0600070205080204" pitchFamily="34" charset="-128"/>
              <a:cs typeface="Arial" panose="020B0604020202020204" pitchFamily="34" charset="0"/>
            </a:endParaRPr>
          </a:p>
          <a:p>
            <a:pPr lvl="0" defTabSz="914400">
              <a:lnSpc>
                <a:spcPct val="100000"/>
              </a:lnSpc>
              <a:buClrTx/>
            </a:pPr>
            <a:endParaRPr lang="en-GB" altLang="en-US" sz="2800" b="0" dirty="0">
              <a:solidFill>
                <a:prstClr val="black"/>
              </a:solidFill>
              <a:latin typeface="Arial" panose="020B0604020202020204" pitchFamily="34" charset="0"/>
              <a:ea typeface="ＭＳ Ｐゴシック" panose="020B0600070205080204" pitchFamily="34" charset="-128"/>
              <a:cs typeface="Arial" panose="020B0604020202020204" pitchFamily="34" charset="0"/>
            </a:endParaRPr>
          </a:p>
          <a:p>
            <a:pPr lvl="0">
              <a:buClr>
                <a:srgbClr val="632382"/>
              </a:buClr>
            </a:pPr>
            <a:endParaRPr lang="en-GB" sz="1400" b="0" dirty="0">
              <a:solidFill>
                <a:schemeClr val="tx1"/>
              </a:solidFill>
              <a:latin typeface="KingsBureauGrot FiveOne" charset="0"/>
              <a:ea typeface="KingsBureauGrot FiveOne" charset="0"/>
              <a:cs typeface="KingsBureauGrot FiveOne" charset="0"/>
            </a:endParaRPr>
          </a:p>
          <a:p>
            <a:pPr lvl="2"/>
            <a:endParaRPr lang="en-GB" sz="1600" dirty="0"/>
          </a:p>
        </p:txBody>
      </p:sp>
      <p:sp>
        <p:nvSpPr>
          <p:cNvPr id="3" name="Title 2"/>
          <p:cNvSpPr>
            <a:spLocks noGrp="1"/>
          </p:cNvSpPr>
          <p:nvPr>
            <p:ph type="title"/>
          </p:nvPr>
        </p:nvSpPr>
        <p:spPr/>
        <p:txBody>
          <a:bodyPr/>
          <a:lstStyle/>
          <a:p>
            <a:r>
              <a:rPr lang="en-GB" dirty="0"/>
              <a:t>What do we mean by inclusion?</a:t>
            </a:r>
          </a:p>
        </p:txBody>
      </p:sp>
    </p:spTree>
    <p:extLst>
      <p:ext uri="{BB962C8B-B14F-4D97-AF65-F5344CB8AC3E}">
        <p14:creationId xmlns:p14="http://schemas.microsoft.com/office/powerpoint/2010/main" val="159958256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3"/>
          </p:nvPr>
        </p:nvSpPr>
        <p:spPr>
          <a:xfrm>
            <a:off x="215899" y="1276349"/>
            <a:ext cx="7885113" cy="3517841"/>
          </a:xfrm>
        </p:spPr>
        <p:txBody>
          <a:bodyPr>
            <a:normAutofit/>
          </a:bodyPr>
          <a:lstStyle/>
          <a:p>
            <a:pPr marL="342900" lvl="0" indent="-342900" defTabSz="914400">
              <a:lnSpc>
                <a:spcPct val="100000"/>
              </a:lnSpc>
              <a:buClrTx/>
              <a:buFont typeface="Arial" panose="020B0604020202020204" pitchFamily="34" charset="0"/>
              <a:buChar char="•"/>
            </a:pPr>
            <a:endParaRPr lang="en-GB" altLang="en-US" sz="1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endParaRPr>
          </a:p>
          <a:p>
            <a:pPr marL="342900" lvl="0" indent="-342900" defTabSz="914400">
              <a:lnSpc>
                <a:spcPct val="100000"/>
              </a:lnSpc>
              <a:buClrTx/>
              <a:buFont typeface="Arial" panose="020B0604020202020204" pitchFamily="34" charset="0"/>
              <a:buChar char="•"/>
            </a:pPr>
            <a:r>
              <a:rPr lang="en-GB" altLang="en-US" sz="1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rPr>
              <a:t>Staff and students are expected to behave respectfully to one another – during lectures, outside of lectures and when communicating online or through email. </a:t>
            </a:r>
          </a:p>
          <a:p>
            <a:pPr marL="342900" lvl="0" indent="-342900" defTabSz="914400">
              <a:lnSpc>
                <a:spcPct val="100000"/>
              </a:lnSpc>
              <a:buClrTx/>
              <a:buFont typeface="Arial" panose="020B0604020202020204" pitchFamily="34" charset="0"/>
              <a:buChar char="•"/>
            </a:pPr>
            <a:endParaRPr lang="en-GB" altLang="en-US" sz="1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endParaRPr>
          </a:p>
          <a:p>
            <a:pPr marL="342900" lvl="0" indent="-342900" defTabSz="914400">
              <a:lnSpc>
                <a:spcPct val="100000"/>
              </a:lnSpc>
              <a:buClrTx/>
              <a:buFont typeface="Arial" panose="020B0604020202020204" pitchFamily="34" charset="0"/>
              <a:buChar char="•"/>
            </a:pPr>
            <a:r>
              <a:rPr lang="en-GB" altLang="en-US" sz="1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rPr>
              <a:t>Be thoughtful of the way your actions and words might impact on others. </a:t>
            </a:r>
          </a:p>
          <a:p>
            <a:pPr marL="342900" lvl="0" indent="-342900" defTabSz="914400">
              <a:lnSpc>
                <a:spcPct val="100000"/>
              </a:lnSpc>
              <a:buClrTx/>
              <a:buFont typeface="Arial" panose="020B0604020202020204" pitchFamily="34" charset="0"/>
              <a:buChar char="•"/>
            </a:pPr>
            <a:endParaRPr lang="en-GB" altLang="en-US" sz="1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endParaRPr>
          </a:p>
          <a:p>
            <a:pPr lvl="0" defTabSz="914400">
              <a:lnSpc>
                <a:spcPct val="100000"/>
              </a:lnSpc>
              <a:buClrTx/>
            </a:pPr>
            <a:endParaRPr lang="en-GB" altLang="en-US" sz="1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endParaRPr>
          </a:p>
          <a:p>
            <a:pPr lvl="0" defTabSz="914400">
              <a:lnSpc>
                <a:spcPct val="100000"/>
              </a:lnSpc>
              <a:buClrTx/>
            </a:pPr>
            <a:r>
              <a:rPr lang="en-GB" altLang="en-US" sz="180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rPr>
              <a:t>We </a:t>
            </a:r>
            <a:r>
              <a:rPr lang="en-GB" altLang="en-US" sz="1800" u="sng"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rPr>
              <a:t>will not</a:t>
            </a:r>
            <a:r>
              <a:rPr lang="en-GB" altLang="en-US" sz="180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rPr>
              <a:t> tolerate inappropriate or demeaning comments related to gender, gender identity and expression, sexual orientation, disability, physical appearance, race, religion, age, or any other personal characteristic.</a:t>
            </a:r>
          </a:p>
          <a:p>
            <a:pPr lvl="0" defTabSz="914400">
              <a:lnSpc>
                <a:spcPct val="100000"/>
              </a:lnSpc>
              <a:buClrTx/>
            </a:pPr>
            <a:endParaRPr lang="en-GB" altLang="en-US" sz="1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endParaRPr>
          </a:p>
          <a:p>
            <a:pPr lvl="0" algn="ctr" defTabSz="914400">
              <a:lnSpc>
                <a:spcPct val="100000"/>
              </a:lnSpc>
              <a:buClrTx/>
            </a:pPr>
            <a:endParaRPr lang="en-GB" altLang="en-US" sz="2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endParaRPr>
          </a:p>
          <a:p>
            <a:pPr marL="342900" lvl="0" indent="-342900" defTabSz="914400">
              <a:lnSpc>
                <a:spcPct val="100000"/>
              </a:lnSpc>
              <a:buClrTx/>
              <a:buFont typeface="Arial" panose="020B0604020202020204" pitchFamily="34" charset="0"/>
              <a:buChar char="•"/>
            </a:pPr>
            <a:endParaRPr lang="en-GB" altLang="en-US" sz="2800" b="0" dirty="0">
              <a:solidFill>
                <a:prstClr val="black"/>
              </a:solidFill>
              <a:latin typeface="Arial" panose="020B0604020202020204" pitchFamily="34" charset="0"/>
              <a:ea typeface="ＭＳ Ｐゴシック" panose="020B0600070205080204" pitchFamily="34" charset="-128"/>
              <a:cs typeface="Arial" panose="020B0604020202020204" pitchFamily="34" charset="0"/>
            </a:endParaRPr>
          </a:p>
          <a:p>
            <a:pPr lvl="0" defTabSz="914400">
              <a:lnSpc>
                <a:spcPct val="100000"/>
              </a:lnSpc>
              <a:buClrTx/>
            </a:pPr>
            <a:endParaRPr lang="en-GB" altLang="en-US" sz="2800" b="0" dirty="0">
              <a:solidFill>
                <a:prstClr val="black"/>
              </a:solidFill>
              <a:latin typeface="Arial" panose="020B0604020202020204" pitchFamily="34" charset="0"/>
              <a:ea typeface="ＭＳ Ｐゴシック" panose="020B0600070205080204" pitchFamily="34" charset="-128"/>
              <a:cs typeface="Arial" panose="020B0604020202020204" pitchFamily="34" charset="0"/>
            </a:endParaRPr>
          </a:p>
          <a:p>
            <a:pPr lvl="0">
              <a:buClr>
                <a:srgbClr val="632382"/>
              </a:buClr>
            </a:pPr>
            <a:endParaRPr lang="en-GB" sz="1400" b="0" dirty="0">
              <a:solidFill>
                <a:schemeClr val="tx1"/>
              </a:solidFill>
              <a:latin typeface="KingsBureauGrot FiveOne" charset="0"/>
              <a:ea typeface="KingsBureauGrot FiveOne" charset="0"/>
              <a:cs typeface="KingsBureauGrot FiveOne" charset="0"/>
            </a:endParaRPr>
          </a:p>
          <a:p>
            <a:pPr lvl="2"/>
            <a:endParaRPr lang="en-GB" sz="1600" dirty="0"/>
          </a:p>
        </p:txBody>
      </p:sp>
      <p:sp>
        <p:nvSpPr>
          <p:cNvPr id="3" name="Title 2"/>
          <p:cNvSpPr>
            <a:spLocks noGrp="1"/>
          </p:cNvSpPr>
          <p:nvPr>
            <p:ph type="title"/>
          </p:nvPr>
        </p:nvSpPr>
        <p:spPr/>
        <p:txBody>
          <a:bodyPr/>
          <a:lstStyle/>
          <a:p>
            <a:r>
              <a:rPr lang="en-US" altLang="en-US" dirty="0"/>
              <a:t>Expectations of inclusive </a:t>
            </a:r>
            <a:r>
              <a:rPr lang="en-US" altLang="en-US" dirty="0" err="1"/>
              <a:t>behaviour</a:t>
            </a:r>
            <a:endParaRPr lang="en-GB" dirty="0"/>
          </a:p>
        </p:txBody>
      </p:sp>
    </p:spTree>
    <p:extLst>
      <p:ext uri="{BB962C8B-B14F-4D97-AF65-F5344CB8AC3E}">
        <p14:creationId xmlns:p14="http://schemas.microsoft.com/office/powerpoint/2010/main" val="20349943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3"/>
          </p:nvPr>
        </p:nvSpPr>
        <p:spPr>
          <a:xfrm>
            <a:off x="215899" y="1276349"/>
            <a:ext cx="7885113" cy="3517841"/>
          </a:xfrm>
        </p:spPr>
        <p:txBody>
          <a:bodyPr>
            <a:normAutofit/>
          </a:bodyPr>
          <a:lstStyle/>
          <a:p>
            <a:pPr lvl="0" defTabSz="914400">
              <a:lnSpc>
                <a:spcPct val="100000"/>
              </a:lnSpc>
              <a:buClrTx/>
            </a:pPr>
            <a:endParaRPr lang="en-GB" altLang="en-US" sz="1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endParaRPr>
          </a:p>
          <a:p>
            <a:pPr lvl="0" defTabSz="914400">
              <a:lnSpc>
                <a:spcPct val="100000"/>
              </a:lnSpc>
              <a:buClrTx/>
            </a:pPr>
            <a:r>
              <a:rPr lang="en-GB" altLang="en-US" sz="1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rPr>
              <a:t>If you witness or experience any behaviour you are concerned about, </a:t>
            </a:r>
            <a:br>
              <a:rPr lang="en-GB" altLang="en-US" sz="1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rPr>
            </a:br>
            <a:r>
              <a:rPr lang="en-GB" altLang="en-US" sz="180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rPr>
              <a:t>please speak to someone about it. </a:t>
            </a:r>
          </a:p>
          <a:p>
            <a:pPr marL="342900" lvl="0" indent="-342900" defTabSz="914400">
              <a:lnSpc>
                <a:spcPct val="100000"/>
              </a:lnSpc>
              <a:buClrTx/>
              <a:buFont typeface="Arial" panose="020B0604020202020204" pitchFamily="34" charset="0"/>
              <a:buChar char="•"/>
            </a:pPr>
            <a:endParaRPr lang="en-GB" altLang="en-US" sz="1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endParaRPr>
          </a:p>
          <a:p>
            <a:pPr lvl="0" defTabSz="914400">
              <a:lnSpc>
                <a:spcPct val="100000"/>
              </a:lnSpc>
              <a:buClrTx/>
            </a:pPr>
            <a:r>
              <a:rPr lang="en-GB" altLang="en-US" sz="1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rPr>
              <a:t>This could be one of your lecturers, your personal tutor, a programme administrator, us, or any other member of staff you feel comfortable talking to. </a:t>
            </a:r>
          </a:p>
          <a:p>
            <a:pPr marL="342900" lvl="0" indent="-342900" defTabSz="914400">
              <a:lnSpc>
                <a:spcPct val="100000"/>
              </a:lnSpc>
              <a:buClrTx/>
              <a:buFont typeface="Arial" panose="020B0604020202020204" pitchFamily="34" charset="0"/>
              <a:buChar char="•"/>
            </a:pPr>
            <a:endParaRPr lang="en-GB" altLang="en-US" sz="1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endParaRPr>
          </a:p>
          <a:p>
            <a:pPr lvl="0" defTabSz="914400">
              <a:lnSpc>
                <a:spcPct val="100000"/>
              </a:lnSpc>
              <a:buClrTx/>
            </a:pPr>
            <a:endParaRPr lang="en-GB" altLang="en-US" sz="1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endParaRPr>
          </a:p>
          <a:p>
            <a:pPr lvl="0" defTabSz="914400">
              <a:lnSpc>
                <a:spcPct val="100000"/>
              </a:lnSpc>
              <a:buClrTx/>
            </a:pPr>
            <a:r>
              <a:rPr lang="en-GB" altLang="en-US" sz="1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rPr>
              <a:t>More info: </a:t>
            </a:r>
            <a:r>
              <a:rPr lang="en-GB" altLang="en-US" sz="1800" b="0" dirty="0" err="1">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rPr>
              <a:t>kcl.ac.uk</a:t>
            </a:r>
            <a:r>
              <a:rPr lang="en-GB" altLang="en-US" sz="1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rPr>
              <a:t>/harassment</a:t>
            </a:r>
          </a:p>
          <a:p>
            <a:pPr marL="342900" lvl="0" indent="-342900" defTabSz="914400">
              <a:lnSpc>
                <a:spcPct val="100000"/>
              </a:lnSpc>
              <a:buClrTx/>
              <a:buFont typeface="Arial" panose="020B0604020202020204" pitchFamily="34" charset="0"/>
              <a:buChar char="•"/>
            </a:pPr>
            <a:endParaRPr lang="en-GB" altLang="en-US" sz="1800" b="0" dirty="0">
              <a:solidFill>
                <a:prstClr val="black"/>
              </a:solidFill>
              <a:latin typeface="KingsBureauGrot FiveOne" panose="02000506040000020004" pitchFamily="2" charset="0"/>
              <a:ea typeface="ＭＳ Ｐゴシック" panose="020B0600070205080204" pitchFamily="34" charset="-128"/>
              <a:cs typeface="Arial" panose="020B0604020202020204" pitchFamily="34" charset="0"/>
            </a:endParaRPr>
          </a:p>
        </p:txBody>
      </p:sp>
      <p:sp>
        <p:nvSpPr>
          <p:cNvPr id="3" name="Title 2"/>
          <p:cNvSpPr>
            <a:spLocks noGrp="1"/>
          </p:cNvSpPr>
          <p:nvPr>
            <p:ph type="title"/>
          </p:nvPr>
        </p:nvSpPr>
        <p:spPr/>
        <p:txBody>
          <a:bodyPr/>
          <a:lstStyle/>
          <a:p>
            <a:r>
              <a:rPr lang="en-US" altLang="en-US" dirty="0"/>
              <a:t>Expectations of inclusive </a:t>
            </a:r>
            <a:r>
              <a:rPr lang="en-US" altLang="en-US" dirty="0" err="1"/>
              <a:t>behaviour</a:t>
            </a:r>
            <a:endParaRPr lang="en-GB" dirty="0"/>
          </a:p>
        </p:txBody>
      </p:sp>
    </p:spTree>
    <p:extLst>
      <p:ext uri="{BB962C8B-B14F-4D97-AF65-F5344CB8AC3E}">
        <p14:creationId xmlns:p14="http://schemas.microsoft.com/office/powerpoint/2010/main" val="845447694"/>
      </p:ext>
    </p:extLst>
  </p:cSld>
  <p:clrMapOvr>
    <a:masterClrMapping/>
  </p:clrMapOvr>
  <p:transition>
    <p:fade/>
  </p:transition>
</p:sld>
</file>

<file path=ppt/theme/theme1.xml><?xml version="1.0" encoding="utf-8"?>
<a:theme xmlns:a="http://schemas.openxmlformats.org/drawingml/2006/main" name="KCL PPT PRESENTATION JAN 2016 4x3">
  <a:themeElements>
    <a:clrScheme name="KCL NMS">
      <a:dk1>
        <a:srgbClr val="000000"/>
      </a:dk1>
      <a:lt1>
        <a:srgbClr val="FFFFFF"/>
      </a:lt1>
      <a:dk2>
        <a:srgbClr val="596469"/>
      </a:dk2>
      <a:lt2>
        <a:srgbClr val="CDD7DC"/>
      </a:lt2>
      <a:accent1>
        <a:srgbClr val="E12119"/>
      </a:accent1>
      <a:accent2>
        <a:srgbClr val="01A88F"/>
      </a:accent2>
      <a:accent3>
        <a:srgbClr val="0070B8"/>
      </a:accent3>
      <a:accent4>
        <a:srgbClr val="0396A8"/>
      </a:accent4>
      <a:accent5>
        <a:srgbClr val="632382"/>
      </a:accent5>
      <a:accent6>
        <a:srgbClr val="005AD2"/>
      </a:accent6>
      <a:hlink>
        <a:srgbClr val="E2231A"/>
      </a:hlink>
      <a:folHlink>
        <a:srgbClr val="596469"/>
      </a:folHlink>
    </a:clrScheme>
    <a:fontScheme name="KCL-fonts">
      <a:majorFont>
        <a:latin typeface="Impact"/>
        <a:ea typeface=""/>
        <a:cs typeface=""/>
      </a:majorFont>
      <a:minorFont>
        <a:latin typeface="Georg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80815"/>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KCL PPT PRESENTATION JAN 2016 4x3" id="{F2AA74BC-E243-0B44-B33C-C83D8C1820FE}" vid="{B66AC310-D159-2B49-8F8D-74707F8B5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KCL PPT PRESENTATION JAN 2016 4x3</Template>
  <TotalTime>2178</TotalTime>
  <Words>1119</Words>
  <Application>Microsoft Office PowerPoint</Application>
  <PresentationFormat>On-screen Show (16:9)</PresentationFormat>
  <Paragraphs>155</Paragraphs>
  <Slides>12</Slides>
  <Notes>10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KCL PPT PRESENTATION JAN 2016 4x3</vt:lpstr>
      <vt:lpstr>PowerPoint Presentation</vt:lpstr>
      <vt:lpstr>Who We Are?</vt:lpstr>
      <vt:lpstr>Why do we care about diversity and inclusion?</vt:lpstr>
      <vt:lpstr>Why do we care about diversity and inclusion?</vt:lpstr>
      <vt:lpstr>Why do we care about diversity and inclusion?</vt:lpstr>
      <vt:lpstr>What is diversity and inclusion?</vt:lpstr>
      <vt:lpstr>What do we mean by inclusion?</vt:lpstr>
      <vt:lpstr>Expectations of inclusive behaviour</vt:lpstr>
      <vt:lpstr>Expectations of inclusive behaviour</vt:lpstr>
      <vt:lpstr>PowerPoint Presentation</vt:lpstr>
      <vt:lpstr>Diversity and inclusion training</vt:lpstr>
      <vt:lpstr>Get in touch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Elphick</dc:creator>
  <cp:lastModifiedBy>Slovak, Petr</cp:lastModifiedBy>
  <cp:revision>140</cp:revision>
  <dcterms:created xsi:type="dcterms:W3CDTF">2017-12-18T14:38:04Z</dcterms:created>
  <dcterms:modified xsi:type="dcterms:W3CDTF">2020-09-11T08:57:01Z</dcterms:modified>
</cp:coreProperties>
</file>